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3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4"/>
    <p:sldMasterId id="2147483673" r:id="rId5"/>
    <p:sldMasterId id="2147483746" r:id="rId6"/>
    <p:sldMasterId id="2147483818" r:id="rId7"/>
  </p:sldMasterIdLst>
  <p:notesMasterIdLst>
    <p:notesMasterId r:id="rId14"/>
  </p:notesMasterIdLst>
  <p:handoutMasterIdLst>
    <p:handoutMasterId r:id="rId15"/>
  </p:handoutMasterIdLst>
  <p:sldIdLst>
    <p:sldId id="267" r:id="rId8"/>
    <p:sldId id="257" r:id="rId9"/>
    <p:sldId id="268" r:id="rId10"/>
    <p:sldId id="270" r:id="rId11"/>
    <p:sldId id="272" r:id="rId12"/>
    <p:sldId id="274" r:id="rId13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Roboto" panose="02000000000000000000" pitchFamily="2" charset="0"/>
      <p:regular r:id="rId22"/>
      <p:bold r:id="rId23"/>
      <p:italic r:id="rId24"/>
      <p:boldItalic r:id="rId25"/>
    </p:embeddedFont>
    <p:embeddedFont>
      <p:font typeface="Roboto Black" panose="02000000000000000000" pitchFamily="2" charset="0"/>
      <p:bold r:id="rId26"/>
      <p:boldItalic r:id="rId27"/>
    </p:embeddedFont>
    <p:embeddedFont>
      <p:font typeface="Roboto Light" panose="02000000000000000000" pitchFamily="2" charset="0"/>
      <p:regular r:id="rId28"/>
      <p:italic r:id="rId29"/>
    </p:embeddedFont>
  </p:embeddedFontLst>
  <p:defaultTextStyle>
    <a:defPPr>
      <a:defRPr lang="en-US"/>
    </a:defPPr>
    <a:lvl1pPr marL="0" algn="l" defTabSz="6095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04792" algn="l" defTabSz="6095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09585" algn="l" defTabSz="6095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14377" algn="l" defTabSz="6095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19170" algn="l" defTabSz="6095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23962" algn="l" defTabSz="6095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828754" algn="l" defTabSz="6095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133547" algn="l" defTabSz="6095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438339" algn="l" defTabSz="6095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 userDrawn="1">
          <p15:clr>
            <a:srgbClr val="A4A3A4"/>
          </p15:clr>
        </p15:guide>
        <p15:guide id="2" pos="19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EE6"/>
    <a:srgbClr val="0058B8"/>
    <a:srgbClr val="FF9933"/>
    <a:srgbClr val="DFAB4D"/>
    <a:srgbClr val="1515FF"/>
    <a:srgbClr val="0000FF"/>
    <a:srgbClr val="C86664"/>
    <a:srgbClr val="789C49"/>
    <a:srgbClr val="004998"/>
    <a:srgbClr val="EB6C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1440"/>
        <p:guide pos="19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548" y="105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3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1002600-B740-42DA-8A73-ECC7259063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949A10-DFD4-4BBD-8286-90E468DCB7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213FD-5FC5-4DB9-ADAA-3B06861AE643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5CEE78-99DF-49E4-82BD-42211FEF5D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3995A-024B-4AD5-AAA4-26593F4A97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8A052-8548-4C04-BB21-A8A90B22C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909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E2D5-86E6-4EF2-8C65-7E2CDA99EBBC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9CC66-42A8-40E1-9082-D1460FC2D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50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304792" algn="l" defTabSz="60958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609585" algn="l" defTabSz="60958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914377" algn="l" defTabSz="60958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219170" algn="l" defTabSz="60958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523962" algn="l" defTabSz="60958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28754" algn="l" defTabSz="60958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133547" algn="l" defTabSz="60958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438339" algn="l" defTabSz="60958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9CC66-42A8-40E1-9082-D1460FC2DF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713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9CC66-42A8-40E1-9082-D1460FC2DF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4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9CC66-42A8-40E1-9082-D1460FC2DF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90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9CC66-42A8-40E1-9082-D1460FC2DF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4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9CC66-42A8-40E1-9082-D1460FC2DF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25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9CC66-42A8-40E1-9082-D1460FC2DF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697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E08D5-CBD5-4BC8-BC3C-788A29085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03C135-9364-4A2B-BC40-54A9D017A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28032-94D2-4C00-9BE0-ADED644B2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92345-A738-4023-88A1-035CE20BF5FC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B759C-458D-4620-BFE2-2A0987236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9A535-4370-482A-A259-F1FA6E9FC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72023-B2C3-462C-B256-DC6CEA517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481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Title_Fil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79187B4-D98A-8C1A-7969-41D6738E63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09" b="7387"/>
          <a:stretch/>
        </p:blipFill>
        <p:spPr>
          <a:xfrm>
            <a:off x="1" y="3"/>
            <a:ext cx="12191999" cy="685799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93D231B-E389-F937-14D1-274336C21CF8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0" y="6961"/>
            <a:chExt cx="12192000" cy="684407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43A3A0-4A08-5210-7454-4F1BB7C25199}"/>
                </a:ext>
              </a:extLst>
            </p:cNvPr>
            <p:cNvSpPr/>
            <p:nvPr/>
          </p:nvSpPr>
          <p:spPr>
            <a:xfrm rot="10800000">
              <a:off x="0" y="6961"/>
              <a:ext cx="12192000" cy="1200150"/>
            </a:xfrm>
            <a:prstGeom prst="rect">
              <a:avLst/>
            </a:prstGeom>
            <a:gradFill>
              <a:gsLst>
                <a:gs pos="8000">
                  <a:schemeClr val="accent1">
                    <a:lumMod val="0"/>
                    <a:lumOff val="100000"/>
                    <a:alpha val="0"/>
                  </a:schemeClr>
                </a:gs>
                <a:gs pos="92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8C1E8BC-E636-DA0E-AFC3-0F2525DEE4EE}"/>
                </a:ext>
              </a:extLst>
            </p:cNvPr>
            <p:cNvSpPr/>
            <p:nvPr/>
          </p:nvSpPr>
          <p:spPr>
            <a:xfrm>
              <a:off x="0" y="5650889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A6DA09E-FC11-954B-9994-ECF7126CCE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66" y="12837"/>
            <a:ext cx="12159955" cy="6845324"/>
          </a:xfrm>
          <a:prstGeom prst="rect">
            <a:avLst/>
          </a:prstGeom>
        </p:spPr>
      </p:pic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93D02C57-0DDF-E4EC-A59F-4B1DD814FA09}"/>
              </a:ext>
            </a:extLst>
          </p:cNvPr>
          <p:cNvSpPr/>
          <p:nvPr/>
        </p:nvSpPr>
        <p:spPr>
          <a:xfrm rot="5400000">
            <a:off x="2522930" y="-1028483"/>
            <a:ext cx="2768349" cy="78186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41BEF65-2920-6A22-5386-91ED0775F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1555495"/>
            <a:ext cx="6095427" cy="1712119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6DBA85A0-1C46-0CC4-4027-DA5170DE59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36615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tx2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14" name="Text Placeholder2">
            <a:extLst>
              <a:ext uri="{FF2B5EF4-FFF2-40B4-BE49-F238E27FC236}">
                <a16:creationId xmlns:a16="http://schemas.microsoft.com/office/drawing/2014/main" id="{20E1FB3E-0A05-1DF0-3238-9C77A5BA91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389621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2848251527"/>
      </p:ext>
    </p:extLst>
  </p:cSld>
  <p:clrMapOvr>
    <a:masterClrMapping/>
  </p:clrMapOvr>
  <p:hf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3392ED-8D7A-C0DB-2862-A86FEFF4A9E4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Action!</a:t>
            </a:r>
          </a:p>
          <a:p>
            <a:pPr algn="ctr"/>
            <a:r>
              <a:rPr lang="en-US" sz="2800" b="1"/>
              <a:t>800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1EC41B-C293-7503-D70A-29997ECFFEC7}"/>
              </a:ext>
            </a:extLst>
          </p:cNvPr>
          <p:cNvSpPr txBox="1"/>
          <p:nvPr userDrawn="1"/>
        </p:nvSpPr>
        <p:spPr>
          <a:xfrm>
            <a:off x="1750060" y="2209800"/>
            <a:ext cx="8681720" cy="1862048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139291544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9680BC-572F-F52A-714E-0208FECBCE6C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In the Money</a:t>
            </a:r>
          </a:p>
          <a:p>
            <a:pPr algn="ctr"/>
            <a:r>
              <a:rPr lang="en-US" sz="2800" b="1"/>
              <a:t>200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D9AE2A-B8E9-21D9-0131-20824B2B6E7F}"/>
              </a:ext>
            </a:extLst>
          </p:cNvPr>
          <p:cNvSpPr txBox="1"/>
          <p:nvPr userDrawn="1"/>
        </p:nvSpPr>
        <p:spPr>
          <a:xfrm>
            <a:off x="1750060" y="1536174"/>
            <a:ext cx="8681720" cy="1107996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18427782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301647-7D7E-EC94-DA93-88F4C64CBF35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In the Money</a:t>
            </a:r>
          </a:p>
          <a:p>
            <a:pPr algn="ctr"/>
            <a:r>
              <a:rPr lang="en-US" sz="2800" b="1"/>
              <a:t>200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74226C-CEDD-5908-C5D0-4B59FE89ADAF}"/>
              </a:ext>
            </a:extLst>
          </p:cNvPr>
          <p:cNvSpPr txBox="1"/>
          <p:nvPr userDrawn="1"/>
        </p:nvSpPr>
        <p:spPr>
          <a:xfrm>
            <a:off x="1750060" y="2209800"/>
            <a:ext cx="8681720" cy="1862048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323087291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0C9744-2541-435E-5F62-2502B445D78F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In the Money</a:t>
            </a:r>
          </a:p>
          <a:p>
            <a:pPr algn="ctr"/>
            <a:r>
              <a:rPr lang="en-US" sz="2800" b="1"/>
              <a:t>400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93C5D9-DFC6-E20A-3E38-0610ACF12BCB}"/>
              </a:ext>
            </a:extLst>
          </p:cNvPr>
          <p:cNvSpPr txBox="1"/>
          <p:nvPr userDrawn="1"/>
        </p:nvSpPr>
        <p:spPr>
          <a:xfrm>
            <a:off x="1750060" y="1524000"/>
            <a:ext cx="8681720" cy="1107996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291914282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AB2D27-AA98-6466-8C3F-F829410F9E85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In the Money</a:t>
            </a:r>
          </a:p>
          <a:p>
            <a:pPr algn="ctr"/>
            <a:r>
              <a:rPr lang="en-US" sz="2800" b="1"/>
              <a:t>400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B87FBD-3FB7-F3E5-E81E-2DD9A3A79812}"/>
              </a:ext>
            </a:extLst>
          </p:cNvPr>
          <p:cNvSpPr txBox="1"/>
          <p:nvPr userDrawn="1"/>
        </p:nvSpPr>
        <p:spPr>
          <a:xfrm>
            <a:off x="1750060" y="2209800"/>
            <a:ext cx="8681720" cy="2646878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415602118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4846E1-79D9-1FA9-851C-5D0C05E28E30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In the Money</a:t>
            </a:r>
          </a:p>
          <a:p>
            <a:pPr algn="ctr"/>
            <a:r>
              <a:rPr lang="en-US" sz="2800" b="1"/>
              <a:t>600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328E47-86B2-9D6D-061C-320C01AA976B}"/>
              </a:ext>
            </a:extLst>
          </p:cNvPr>
          <p:cNvSpPr txBox="1"/>
          <p:nvPr userDrawn="1"/>
        </p:nvSpPr>
        <p:spPr>
          <a:xfrm>
            <a:off x="1750060" y="1536174"/>
            <a:ext cx="8681720" cy="1107996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939259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E5A2A0-32E8-2EC3-D533-E0AC5F66339F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In the Money</a:t>
            </a:r>
          </a:p>
          <a:p>
            <a:pPr algn="ctr"/>
            <a:r>
              <a:rPr lang="en-US" sz="2800" b="1"/>
              <a:t>600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0D6821-C672-A800-0D65-72526F41DAAC}"/>
              </a:ext>
            </a:extLst>
          </p:cNvPr>
          <p:cNvSpPr txBox="1"/>
          <p:nvPr userDrawn="1"/>
        </p:nvSpPr>
        <p:spPr>
          <a:xfrm>
            <a:off x="1750060" y="2209800"/>
            <a:ext cx="8681720" cy="1323439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203443452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7C52FC-FB41-BDC5-1548-D39C4036D1CC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In the Money</a:t>
            </a:r>
          </a:p>
          <a:p>
            <a:pPr algn="ctr"/>
            <a:r>
              <a:rPr lang="en-US" sz="2800" b="1"/>
              <a:t>800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2A70C6-23F2-7900-757C-D07023C3826E}"/>
              </a:ext>
            </a:extLst>
          </p:cNvPr>
          <p:cNvSpPr txBox="1"/>
          <p:nvPr userDrawn="1"/>
        </p:nvSpPr>
        <p:spPr>
          <a:xfrm>
            <a:off x="1750060" y="1447800"/>
            <a:ext cx="8681720" cy="1015663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97290878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8B40D5-B35A-F47D-8D50-89A6BC47BFE5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In the Money</a:t>
            </a:r>
          </a:p>
          <a:p>
            <a:pPr algn="ctr"/>
            <a:r>
              <a:rPr lang="en-US" sz="2800" b="1"/>
              <a:t>800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B31692-5D26-6161-DCEB-8EA814A401B6}"/>
              </a:ext>
            </a:extLst>
          </p:cNvPr>
          <p:cNvSpPr txBox="1"/>
          <p:nvPr userDrawn="1"/>
        </p:nvSpPr>
        <p:spPr>
          <a:xfrm>
            <a:off x="1750060" y="2209800"/>
            <a:ext cx="8681720" cy="1446550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195456877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421FA1-576F-B222-03D7-74F26DEDE7A3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Keywords</a:t>
            </a:r>
          </a:p>
          <a:p>
            <a:pPr algn="ctr"/>
            <a:r>
              <a:rPr lang="en-US" sz="2800" b="1"/>
              <a:t>200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9AB898-5E49-5853-6EAD-FBC1C54AA2B6}"/>
              </a:ext>
            </a:extLst>
          </p:cNvPr>
          <p:cNvSpPr txBox="1"/>
          <p:nvPr userDrawn="1"/>
        </p:nvSpPr>
        <p:spPr>
          <a:xfrm>
            <a:off x="1750060" y="1676400"/>
            <a:ext cx="8681720" cy="1015663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614504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Title_Mixed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ky, outdoor, grass, city&#10;&#10;Description automatically generated">
            <a:extLst>
              <a:ext uri="{FF2B5EF4-FFF2-40B4-BE49-F238E27FC236}">
                <a16:creationId xmlns:a16="http://schemas.microsoft.com/office/drawing/2014/main" id="{82EA3028-EF41-3547-67C8-44E4911021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05"/>
          <a:stretch/>
        </p:blipFill>
        <p:spPr>
          <a:xfrm flipH="1">
            <a:off x="-1" y="2"/>
            <a:ext cx="12191999" cy="686192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9CBA352-05B1-9B02-C177-13A402CDA2BD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26403" y="13922"/>
            <a:chExt cx="12192000" cy="684407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73E1ED4-19C0-E6B2-2E54-8547F784F1A4}"/>
                </a:ext>
              </a:extLst>
            </p:cNvPr>
            <p:cNvSpPr/>
            <p:nvPr/>
          </p:nvSpPr>
          <p:spPr>
            <a:xfrm rot="10800000">
              <a:off x="26403" y="13922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2">
                    <a:alpha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4AB7B2C-5905-2C67-A36B-E979C776375E}"/>
                </a:ext>
              </a:extLst>
            </p:cNvPr>
            <p:cNvSpPr/>
            <p:nvPr/>
          </p:nvSpPr>
          <p:spPr>
            <a:xfrm>
              <a:off x="26403" y="5657850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2">
                    <a:alpha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A6DA09E-FC11-954B-9994-ECF7126CCE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75" y="10041"/>
            <a:ext cx="12159955" cy="6845324"/>
          </a:xfrm>
          <a:prstGeom prst="rect">
            <a:avLst/>
          </a:prstGeom>
        </p:spPr>
      </p:pic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85D3AF25-9AF5-40A0-498C-54828F91141D}"/>
              </a:ext>
            </a:extLst>
          </p:cNvPr>
          <p:cNvSpPr/>
          <p:nvPr/>
        </p:nvSpPr>
        <p:spPr>
          <a:xfrm rot="5400000">
            <a:off x="2522930" y="-1028483"/>
            <a:ext cx="2768349" cy="78186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38C9933-3062-2B1A-6C45-FEFC0A5EB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1555495"/>
            <a:ext cx="6095427" cy="1712119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05E62CD3-BA64-AF99-C16E-6ECDEBBE7C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36615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tx2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23" name="Text Placeholder2">
            <a:extLst>
              <a:ext uri="{FF2B5EF4-FFF2-40B4-BE49-F238E27FC236}">
                <a16:creationId xmlns:a16="http://schemas.microsoft.com/office/drawing/2014/main" id="{FFF82F7A-370B-A3AF-E071-ABF2A431D4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389621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1608866685"/>
      </p:ext>
    </p:extLst>
  </p:cSld>
  <p:clrMapOvr>
    <a:masterClrMapping/>
  </p:clrMapOvr>
  <p:hf hdr="0" ftr="0" dt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002B11-DE1C-B8A6-0698-C59731430336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Keywords</a:t>
            </a:r>
          </a:p>
          <a:p>
            <a:pPr algn="ctr"/>
            <a:r>
              <a:rPr lang="en-US" sz="2800" b="1"/>
              <a:t>200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BB977A-7EF0-B754-3387-6C459DEFA465}"/>
              </a:ext>
            </a:extLst>
          </p:cNvPr>
          <p:cNvSpPr txBox="1"/>
          <p:nvPr userDrawn="1"/>
        </p:nvSpPr>
        <p:spPr>
          <a:xfrm>
            <a:off x="1750060" y="2057400"/>
            <a:ext cx="8681720" cy="1569660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218419209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093D70-0978-BB2B-739B-02F33CBCC160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Keywords</a:t>
            </a:r>
          </a:p>
          <a:p>
            <a:pPr algn="ctr"/>
            <a:r>
              <a:rPr lang="en-US" sz="2800" b="1"/>
              <a:t>400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EF4B1C-9AF2-0DF7-FA06-5A89D122023B}"/>
              </a:ext>
            </a:extLst>
          </p:cNvPr>
          <p:cNvSpPr txBox="1"/>
          <p:nvPr userDrawn="1"/>
        </p:nvSpPr>
        <p:spPr>
          <a:xfrm>
            <a:off x="1750060" y="1312103"/>
            <a:ext cx="8681720" cy="1015663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86548593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18D3DA-9034-1EC0-1C97-659F05A75074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Keywords</a:t>
            </a:r>
          </a:p>
          <a:p>
            <a:pPr algn="ctr"/>
            <a:r>
              <a:rPr lang="en-US" sz="2800" b="1"/>
              <a:t>400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CA1846-DB2C-E60A-E8D3-E1501F946D4B}"/>
              </a:ext>
            </a:extLst>
          </p:cNvPr>
          <p:cNvSpPr txBox="1"/>
          <p:nvPr userDrawn="1"/>
        </p:nvSpPr>
        <p:spPr>
          <a:xfrm>
            <a:off x="1750060" y="2209800"/>
            <a:ext cx="8681720" cy="1862048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28702154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CF56B8-FDF5-35A3-DD90-FBEA355B0408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Keywords</a:t>
            </a:r>
          </a:p>
          <a:p>
            <a:pPr algn="ctr"/>
            <a:r>
              <a:rPr lang="en-US" sz="2800" b="1"/>
              <a:t>600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25910B-5629-1FC8-9352-F950E228E273}"/>
              </a:ext>
            </a:extLst>
          </p:cNvPr>
          <p:cNvSpPr txBox="1"/>
          <p:nvPr userDrawn="1"/>
        </p:nvSpPr>
        <p:spPr>
          <a:xfrm>
            <a:off x="1750060" y="1720840"/>
            <a:ext cx="8681720" cy="1200329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367767474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4ED41D-9544-FC97-275A-8432FF143389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Keywords</a:t>
            </a:r>
          </a:p>
          <a:p>
            <a:pPr algn="ctr"/>
            <a:r>
              <a:rPr lang="en-US" sz="2800" b="1"/>
              <a:t>600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61E50B-3187-57C2-D40C-D77E0C5D71AA}"/>
              </a:ext>
            </a:extLst>
          </p:cNvPr>
          <p:cNvSpPr txBox="1"/>
          <p:nvPr userDrawn="1"/>
        </p:nvSpPr>
        <p:spPr>
          <a:xfrm>
            <a:off x="1750060" y="2209800"/>
            <a:ext cx="8681720" cy="1862048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337523285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ECA857-6C65-1250-EE76-9E0B31867A02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Keywords</a:t>
            </a:r>
          </a:p>
          <a:p>
            <a:pPr algn="ctr"/>
            <a:r>
              <a:rPr lang="en-US" sz="2800" b="1"/>
              <a:t>800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475476-5054-777F-C9F5-9FCA663F714E}"/>
              </a:ext>
            </a:extLst>
          </p:cNvPr>
          <p:cNvSpPr txBox="1"/>
          <p:nvPr userDrawn="1"/>
        </p:nvSpPr>
        <p:spPr>
          <a:xfrm>
            <a:off x="1750060" y="1752600"/>
            <a:ext cx="8681720" cy="1015663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375706785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875350-1AEC-10EC-8107-AADCB1BB7050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Keywords</a:t>
            </a:r>
          </a:p>
          <a:p>
            <a:pPr algn="ctr"/>
            <a:r>
              <a:rPr lang="en-US" sz="2800" b="1"/>
              <a:t>800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9D9E35-2B73-4450-FD8C-FC3C0108AA03}"/>
              </a:ext>
            </a:extLst>
          </p:cNvPr>
          <p:cNvSpPr txBox="1"/>
          <p:nvPr userDrawn="1"/>
        </p:nvSpPr>
        <p:spPr>
          <a:xfrm>
            <a:off x="1750060" y="1905000"/>
            <a:ext cx="8681720" cy="1323439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317119688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Divider_BV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D6DA41-9F47-53E9-D5E9-F4036D4579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" y="0"/>
            <a:ext cx="12182473" cy="6858000"/>
          </a:xfrm>
          <a:prstGeom prst="rect">
            <a:avLst/>
          </a:prstGeom>
        </p:spPr>
      </p:pic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27DBD9C8-36F7-A8D7-51A5-8D246AF98D68}"/>
              </a:ext>
            </a:extLst>
          </p:cNvPr>
          <p:cNvSpPr/>
          <p:nvPr/>
        </p:nvSpPr>
        <p:spPr>
          <a:xfrm rot="5400000">
            <a:off x="2669843" y="-498834"/>
            <a:ext cx="2515985" cy="7855668"/>
          </a:xfrm>
          <a:prstGeom prst="round2SameRect">
            <a:avLst>
              <a:gd name="adj1" fmla="val 4886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4CCE73-A775-479D-8F65-DC05FABB46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2722" y="2440705"/>
            <a:ext cx="6095427" cy="2014424"/>
          </a:xfrm>
        </p:spPr>
        <p:txBody>
          <a:bodyPr/>
          <a:lstStyle>
            <a:lvl1pPr>
              <a:defRPr sz="4799"/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2426963858"/>
      </p:ext>
    </p:extLst>
  </p:cSld>
  <p:clrMapOvr>
    <a:masterClrMapping/>
  </p:clrMapOvr>
  <p:hf hdr="0" ftr="0" dt="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Divider_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5ED90D-6C8E-5A26-5BA4-A48D3A7280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2" y="0"/>
            <a:ext cx="12182473" cy="6858000"/>
          </a:xfrm>
          <a:prstGeom prst="rect">
            <a:avLst/>
          </a:prstGeom>
        </p:spPr>
      </p:pic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723052BD-B57F-C190-004E-73909C3D1FD1}"/>
              </a:ext>
            </a:extLst>
          </p:cNvPr>
          <p:cNvSpPr/>
          <p:nvPr/>
        </p:nvSpPr>
        <p:spPr>
          <a:xfrm rot="5400000">
            <a:off x="2669843" y="-498834"/>
            <a:ext cx="2515985" cy="7855668"/>
          </a:xfrm>
          <a:prstGeom prst="round2SameRect">
            <a:avLst>
              <a:gd name="adj1" fmla="val 4886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FA55E93-3E51-520A-F059-42BD8E66B9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2722" y="2440705"/>
            <a:ext cx="6095427" cy="2014424"/>
          </a:xfrm>
        </p:spPr>
        <p:txBody>
          <a:bodyPr/>
          <a:lstStyle>
            <a:lvl1pPr>
              <a:defRPr sz="4799"/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4051457929"/>
      </p:ext>
    </p:extLst>
  </p:cSld>
  <p:clrMapOvr>
    <a:masterClrMapping/>
  </p:clrMapOvr>
  <p:hf hdr="0" ftr="0" dt="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Divider_Pa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2546AE0-CCD5-227B-9240-C20A8A0DD2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" y="0"/>
            <a:ext cx="12182473" cy="6858000"/>
          </a:xfrm>
          <a:prstGeom prst="rect">
            <a:avLst/>
          </a:prstGeom>
        </p:spPr>
      </p:pic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27DBD9C8-36F7-A8D7-51A5-8D246AF98D68}"/>
              </a:ext>
            </a:extLst>
          </p:cNvPr>
          <p:cNvSpPr/>
          <p:nvPr/>
        </p:nvSpPr>
        <p:spPr>
          <a:xfrm rot="5400000">
            <a:off x="2669843" y="-498834"/>
            <a:ext cx="2515985" cy="7855668"/>
          </a:xfrm>
          <a:prstGeom prst="round2SameRect">
            <a:avLst>
              <a:gd name="adj1" fmla="val 48864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28C79-5D92-FBE8-7BD3-96C37C3264E7}"/>
              </a:ext>
            </a:extLst>
          </p:cNvPr>
          <p:cNvSpPr txBox="1"/>
          <p:nvPr/>
        </p:nvSpPr>
        <p:spPr>
          <a:xfrm>
            <a:off x="182880" y="6583682"/>
            <a:ext cx="620877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>
                <a:solidFill>
                  <a:schemeClr val="bg2"/>
                </a:solidFill>
                <a:effectLst/>
              </a:rPr>
              <a:t>© Black &amp; Veatch Corporation, 2023. All Rights Reserved. The Black &amp; Veatch name and logo are registered trademarks of Black &amp; Veatch Corporation.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4CCE73-A775-479D-8F65-DC05FABB46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2722" y="2440705"/>
            <a:ext cx="6095427" cy="2014424"/>
          </a:xfrm>
        </p:spPr>
        <p:txBody>
          <a:bodyPr/>
          <a:lstStyle>
            <a:lvl1pPr>
              <a:defRPr sz="47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85656109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Title_Cons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een&#10;&#10;Description automatically generated">
            <a:extLst>
              <a:ext uri="{FF2B5EF4-FFF2-40B4-BE49-F238E27FC236}">
                <a16:creationId xmlns:a16="http://schemas.microsoft.com/office/drawing/2014/main" id="{87F1E7A9-B51D-E313-227A-725BDC4408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" t="2064" r="-92" b="13717"/>
          <a:stretch/>
        </p:blipFill>
        <p:spPr>
          <a:xfrm>
            <a:off x="1" y="1"/>
            <a:ext cx="12203267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02A7F84-C51F-D984-D98E-6CACD521027D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0" y="6961"/>
            <a:chExt cx="12192000" cy="684407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ADE1F3B-7CAD-7CD6-E227-4F458217F249}"/>
                </a:ext>
              </a:extLst>
            </p:cNvPr>
            <p:cNvSpPr/>
            <p:nvPr/>
          </p:nvSpPr>
          <p:spPr>
            <a:xfrm rot="10800000">
              <a:off x="0" y="6961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48AA0C8-42E1-4D58-C83B-18E7524D1F74}"/>
                </a:ext>
              </a:extLst>
            </p:cNvPr>
            <p:cNvSpPr/>
            <p:nvPr/>
          </p:nvSpPr>
          <p:spPr>
            <a:xfrm>
              <a:off x="0" y="5650889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A6DA09E-FC11-954B-9994-ECF7126CCE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56" y="-1646"/>
            <a:ext cx="12159955" cy="6845324"/>
          </a:xfrm>
          <a:prstGeom prst="rect">
            <a:avLst/>
          </a:prstGeom>
        </p:spPr>
      </p:pic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93D02C57-0DDF-E4EC-A59F-4B1DD814FA09}"/>
              </a:ext>
            </a:extLst>
          </p:cNvPr>
          <p:cNvSpPr/>
          <p:nvPr/>
        </p:nvSpPr>
        <p:spPr>
          <a:xfrm rot="5400000">
            <a:off x="2522930" y="-1028483"/>
            <a:ext cx="2768349" cy="78186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41BEF65-2920-6A22-5386-91ED0775F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1555495"/>
            <a:ext cx="6095427" cy="1712119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6DBA85A0-1C46-0CC4-4027-DA5170DE59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36615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bg1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14" name="Text Placeholder2">
            <a:extLst>
              <a:ext uri="{FF2B5EF4-FFF2-40B4-BE49-F238E27FC236}">
                <a16:creationId xmlns:a16="http://schemas.microsoft.com/office/drawing/2014/main" id="{20E1FB3E-0A05-1DF0-3238-9C77A5BA91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389621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1448914170"/>
      </p:ext>
    </p:extLst>
  </p:cSld>
  <p:clrMapOvr>
    <a:masterClrMapping/>
  </p:clrMapOvr>
  <p:hf hdr="0" ft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FF990F2-95A5-933F-FDD8-AE7A97BBB0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CFFED11-C0C2-C4DF-F571-A08B8A1315C8}"/>
              </a:ext>
            </a:extLst>
          </p:cNvPr>
          <p:cNvSpPr/>
          <p:nvPr/>
        </p:nvSpPr>
        <p:spPr>
          <a:xfrm>
            <a:off x="0" y="0"/>
            <a:ext cx="5231757" cy="6356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799">
              <a:solidFill>
                <a:schemeClr val="accent1"/>
              </a:solidFill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245A6290-5236-1E48-AFB3-0EAB62D361B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31757" y="0"/>
            <a:ext cx="6960244" cy="6356350"/>
          </a:xfrm>
          <a:prstGeom prst="rect">
            <a:avLst/>
          </a:prstGeom>
          <a:effectLst/>
        </p:spPr>
        <p:txBody>
          <a:bodyPr anchor="ctr"/>
          <a:lstStyle>
            <a:lvl1pPr marL="0" indent="0" algn="ctr">
              <a:buNone/>
              <a:defRPr sz="2799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12FDF36-EC20-B9A5-9721-AEE518BF32B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704320" y="6356352"/>
            <a:ext cx="386286" cy="365125"/>
          </a:xfrm>
          <a:prstGeom prst="rect">
            <a:avLst/>
          </a:prstGeom>
        </p:spPr>
        <p:txBody>
          <a:bodyPr lIns="0" tIns="0" rIns="0" bIns="0"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4821B8-B5FF-9992-4394-0AB751947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960" y="2573749"/>
            <a:ext cx="4618495" cy="1208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9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E12697-B884-3B84-04A0-07386FBB04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5338" y="6389648"/>
            <a:ext cx="1444906" cy="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80956"/>
      </p:ext>
    </p:extLst>
  </p:cSld>
  <p:clrMapOvr>
    <a:masterClrMapping/>
  </p:clrMapOvr>
  <p:hf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408F78D-3155-A1DB-B266-BFA0276567AE}"/>
              </a:ext>
            </a:extLst>
          </p:cNvPr>
          <p:cNvSpPr/>
          <p:nvPr/>
        </p:nvSpPr>
        <p:spPr>
          <a:xfrm>
            <a:off x="0" y="0"/>
            <a:ext cx="6100509" cy="6356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799">
              <a:solidFill>
                <a:schemeClr val="accent1"/>
              </a:solidFill>
            </a:endParaRPr>
          </a:p>
        </p:txBody>
      </p:sp>
      <p:pic>
        <p:nvPicPr>
          <p:cNvPr id="7" name="Picture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51B2395-25C9-337A-6695-582983870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993CFC3-445E-1544-B793-62D97ECB907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00508" y="0"/>
            <a:ext cx="6091492" cy="6356350"/>
          </a:xfrm>
          <a:prstGeom prst="rect">
            <a:avLst/>
          </a:prstGeom>
          <a:effectLst/>
        </p:spPr>
        <p:txBody>
          <a:bodyPr anchor="ctr"/>
          <a:lstStyle>
            <a:lvl1pPr marL="0" indent="0" algn="ctr">
              <a:buNone/>
              <a:defRPr sz="2799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7E82448-8CF8-0F2D-945D-8962FFB77745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704320" y="6356352"/>
            <a:ext cx="386286" cy="365125"/>
          </a:xfrm>
          <a:prstGeom prst="rect">
            <a:avLst/>
          </a:prstGeom>
        </p:spPr>
        <p:txBody>
          <a:bodyPr lIns="0" tIns="0" rIns="0" bIns="0"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1D749B-3E0E-D318-AED2-1B2598B01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2" y="365125"/>
            <a:ext cx="5548393" cy="9588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93D9B-A994-23AF-6D8E-3F2E88DFB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462" y="1503338"/>
            <a:ext cx="5548393" cy="46736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5E11B2-8C8B-B84C-1B56-4D3A0171C0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5338" y="6389648"/>
            <a:ext cx="1444906" cy="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03822"/>
      </p:ext>
    </p:extLst>
  </p:cSld>
  <p:clrMapOvr>
    <a:masterClrMapping/>
  </p:clrMapOvr>
  <p:hf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Discu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9090AB-C5EA-7471-EEB4-42D496B666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" y="0"/>
            <a:ext cx="1218247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CBD31C-F1EB-0B47-933D-D8610EB7450B}"/>
              </a:ext>
            </a:extLst>
          </p:cNvPr>
          <p:cNvSpPr txBox="1"/>
          <p:nvPr/>
        </p:nvSpPr>
        <p:spPr>
          <a:xfrm>
            <a:off x="868771" y="2051613"/>
            <a:ext cx="8610984" cy="27547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9600" b="1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z="7998" b="0">
                <a:solidFill>
                  <a:schemeClr val="bg1"/>
                </a:solidFill>
                <a:latin typeface="+mj-lt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744892927"/>
      </p:ext>
    </p:extLst>
  </p:cSld>
  <p:clrMapOvr>
    <a:masterClrMapping/>
  </p:clrMapOvr>
  <p:hf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3B6BCC9F-9C87-848F-DF5B-A2BA6010E0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" y="0"/>
            <a:ext cx="12182473" cy="68580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F28D918-4B7C-A94F-987D-8C7117783F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1014" y="2294766"/>
            <a:ext cx="7596300" cy="185988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600"/>
              </a:spcBef>
              <a:buNone/>
              <a:defRPr sz="3599" b="0">
                <a:solidFill>
                  <a:schemeClr val="bg1"/>
                </a:solidFill>
                <a:latin typeface="+mj-lt"/>
              </a:defRPr>
            </a:lvl1pPr>
            <a:lvl2pPr marL="609311" indent="0">
              <a:buNone/>
              <a:defRPr sz="1999"/>
            </a:lvl2pPr>
            <a:lvl3pPr marL="1218620" indent="0">
              <a:buNone/>
              <a:defRPr sz="1999"/>
            </a:lvl3pPr>
            <a:lvl4pPr marL="1827931" indent="0">
              <a:buNone/>
              <a:defRPr sz="1999"/>
            </a:lvl4pPr>
            <a:lvl5pPr marL="2437242" indent="0">
              <a:buNone/>
              <a:defRPr sz="1999"/>
            </a:lvl5pPr>
          </a:lstStyle>
          <a:p>
            <a:pPr lvl="0"/>
            <a:r>
              <a:rPr lang="en-US"/>
              <a:t>Click to Add Contact Info</a:t>
            </a:r>
          </a:p>
        </p:txBody>
      </p:sp>
    </p:spTree>
    <p:extLst>
      <p:ext uri="{BB962C8B-B14F-4D97-AF65-F5344CB8AC3E}">
        <p14:creationId xmlns:p14="http://schemas.microsoft.com/office/powerpoint/2010/main" val="159814722"/>
      </p:ext>
    </p:extLst>
  </p:cSld>
  <p:clrMapOvr>
    <a:masterClrMapping/>
  </p:clrMapOvr>
  <p:hf hdr="0" ftr="0" dt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BVTitle_HQ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0D46605-248C-BB06-9B66-3CDD7DEA3E2B}"/>
              </a:ext>
            </a:extLst>
          </p:cNvPr>
          <p:cNvGrpSpPr/>
          <p:nvPr userDrawn="1"/>
        </p:nvGrpSpPr>
        <p:grpSpPr>
          <a:xfrm>
            <a:off x="1" y="13922"/>
            <a:ext cx="12192000" cy="6844078"/>
            <a:chOff x="26403" y="13922"/>
            <a:chExt cx="12192000" cy="684407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C48613C-80D4-BF42-5E5E-3EBF5E760D15}"/>
                </a:ext>
              </a:extLst>
            </p:cNvPr>
            <p:cNvSpPr/>
            <p:nvPr userDrawn="1"/>
          </p:nvSpPr>
          <p:spPr>
            <a:xfrm rot="10800000">
              <a:off x="26403" y="13922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2">
                    <a:alpha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A94371B-BFE6-3A3F-3E48-8BAA155928DE}"/>
                </a:ext>
              </a:extLst>
            </p:cNvPr>
            <p:cNvSpPr/>
            <p:nvPr userDrawn="1"/>
          </p:nvSpPr>
          <p:spPr>
            <a:xfrm>
              <a:off x="26403" y="5657850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2">
                    <a:alpha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5E56B48B-DCF3-946B-35A0-57E09B3BBE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" r="3673"/>
          <a:stretch/>
        </p:blipFill>
        <p:spPr>
          <a:xfrm>
            <a:off x="11266" y="-56510"/>
            <a:ext cx="12180734" cy="690183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A6DA09E-FC11-954B-9994-ECF7126CCE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5" y="-27964"/>
            <a:ext cx="12260338" cy="6901834"/>
          </a:xfrm>
          <a:prstGeom prst="rect">
            <a:avLst/>
          </a:prstGeom>
        </p:spPr>
      </p:pic>
      <p:sp>
        <p:nvSpPr>
          <p:cNvPr id="16" name="Round Same Side Corner Rectangle 15">
            <a:extLst>
              <a:ext uri="{FF2B5EF4-FFF2-40B4-BE49-F238E27FC236}">
                <a16:creationId xmlns:a16="http://schemas.microsoft.com/office/drawing/2014/main" id="{0F10E1A3-32C9-6F1F-14DC-70223C3D07FD}"/>
              </a:ext>
            </a:extLst>
          </p:cNvPr>
          <p:cNvSpPr/>
          <p:nvPr userDrawn="1"/>
        </p:nvSpPr>
        <p:spPr>
          <a:xfrm rot="5400000">
            <a:off x="2536442" y="-1028483"/>
            <a:ext cx="2768349" cy="78186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BD4A8B9-21FE-CF57-D560-81EF46639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1555495"/>
            <a:ext cx="6095427" cy="1712119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42945619-ADDD-7859-3163-5874968331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36615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tx2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24" name="Text Placeholder2">
            <a:extLst>
              <a:ext uri="{FF2B5EF4-FFF2-40B4-BE49-F238E27FC236}">
                <a16:creationId xmlns:a16="http://schemas.microsoft.com/office/drawing/2014/main" id="{4E4CDC05-9A1E-EB88-99CA-A84F396407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389621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257439274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Title_BV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AAC3BB5-21F5-A85E-E9F4-0A78562026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>
        <p:nvSpPr>
          <p:cNvPr id="32" name="Round Same Side Corner Rectangle 31">
            <a:extLst>
              <a:ext uri="{FF2B5EF4-FFF2-40B4-BE49-F238E27FC236}">
                <a16:creationId xmlns:a16="http://schemas.microsoft.com/office/drawing/2014/main" id="{40DA58A4-B780-5B89-B7F9-ABED74AC5535}"/>
              </a:ext>
            </a:extLst>
          </p:cNvPr>
          <p:cNvSpPr/>
          <p:nvPr/>
        </p:nvSpPr>
        <p:spPr>
          <a:xfrm rot="5400000">
            <a:off x="2616146" y="-586147"/>
            <a:ext cx="2768349" cy="803029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D2F6C64E-25F2-8D0B-ED60-CD0437D1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2068905"/>
            <a:ext cx="6095427" cy="1712119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4" name="Text Placeholder 1">
            <a:extLst>
              <a:ext uri="{FF2B5EF4-FFF2-40B4-BE49-F238E27FC236}">
                <a16:creationId xmlns:a16="http://schemas.microsoft.com/office/drawing/2014/main" id="{E48635A3-6799-629A-4ED2-EBA482AFC6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87956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35" name="Text Placeholder2">
            <a:extLst>
              <a:ext uri="{FF2B5EF4-FFF2-40B4-BE49-F238E27FC236}">
                <a16:creationId xmlns:a16="http://schemas.microsoft.com/office/drawing/2014/main" id="{62DAAFE2-4CAD-B03D-F67C-7A99961071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440962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4EC5AC-220F-0076-CB66-0BE90319CEDF}"/>
              </a:ext>
            </a:extLst>
          </p:cNvPr>
          <p:cNvSpPr/>
          <p:nvPr userDrawn="1"/>
        </p:nvSpPr>
        <p:spPr>
          <a:xfrm>
            <a:off x="277164" y="180110"/>
            <a:ext cx="1954000" cy="54032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CEEFF19-F86B-C9DC-8E2A-3CFB75D1B8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87" y="270572"/>
            <a:ext cx="2357948" cy="39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244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BV Br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12660FB-B999-CD49-5807-D1AF67762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2A256F-0FDD-4B3E-BC4E-8B719310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18AAE-5EBA-40BB-961B-BA99D9E03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51036"/>
            <a:ext cx="10962640" cy="51259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A92B365-74C2-6131-7BFD-7276F6A359A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EA748C0A-B65F-1ED7-5D68-CCC611D150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62" y="6320886"/>
            <a:ext cx="2359767" cy="39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47226"/>
      </p:ext>
    </p:extLst>
  </p:cSld>
  <p:clrMapOvr>
    <a:masterClrMapping/>
  </p:clrMapOvr>
  <p:hf hdr="0" ftr="0" dt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3_BV Brand Content Du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D29E24E-BA7C-9D06-3858-FD70C9AD3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80EF39-BC61-4411-A40E-E9F7F0EED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7"/>
            <a:ext cx="10962640" cy="5899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19E6C-1B2A-4BA9-8B19-196AEE570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046747"/>
            <a:ext cx="5410200" cy="5130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9F1FF6-1570-4E98-8486-839E2EB39C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46747"/>
            <a:ext cx="5400040" cy="5130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743769D-FDFB-EA79-4798-0BFF55EA876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790A6923-BC4D-151F-3D30-8C528C8E5E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62" y="6320886"/>
            <a:ext cx="2359767" cy="39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72762"/>
      </p:ext>
    </p:extLst>
  </p:cSld>
  <p:clrMapOvr>
    <a:masterClrMapping/>
  </p:clrMapOvr>
  <p:hf hdr="0" ftr="0" dt="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3_BV Brand Content Duo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FFBFB62-74A8-501E-B846-60C27D605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B127CE-5161-429C-A0A0-2E7021906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517" y="365126"/>
            <a:ext cx="10994724" cy="5853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DFE7D-E296-42D4-A189-AD21F302FA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517" y="1010658"/>
            <a:ext cx="5420059" cy="424363"/>
          </a:xfrm>
        </p:spPr>
        <p:txBody>
          <a:bodyPr anchor="b"/>
          <a:lstStyle>
            <a:lvl1pPr marL="0" indent="0">
              <a:buNone/>
              <a:defRPr sz="2399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D1A72-1BA9-4877-B218-FF0C5E1A4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7517" y="1495179"/>
            <a:ext cx="5420059" cy="46944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00AC7A-5506-4235-9CF1-A7435E349A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10658"/>
            <a:ext cx="5400040" cy="424363"/>
          </a:xfrm>
        </p:spPr>
        <p:txBody>
          <a:bodyPr anchor="b"/>
          <a:lstStyle>
            <a:lvl1pPr marL="0" indent="0">
              <a:buNone/>
              <a:defRPr sz="2399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D8F315-7C4C-4C18-9A6F-B6696922C6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495179"/>
            <a:ext cx="5400040" cy="46944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30E02EE-6332-306A-E25F-5A6B03222B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7F89A3EC-232B-DF39-E027-A13E50B635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62" y="6320886"/>
            <a:ext cx="2359767" cy="39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77846"/>
      </p:ext>
    </p:extLst>
  </p:cSld>
  <p:clrMapOvr>
    <a:masterClrMapping/>
  </p:clrMapOvr>
  <p:hf hdr="0" ftr="0" dt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3_BV Brand Content Left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FD8C9492-C52A-B0DA-DBBA-9B3390F0B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C875F2-AB1B-44F9-A6CD-F38E1C969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61" y="457200"/>
            <a:ext cx="4152265" cy="3130952"/>
          </a:xfrm>
        </p:spPr>
        <p:txBody>
          <a:bodyPr anchor="b"/>
          <a:lstStyle>
            <a:lvl1pPr>
              <a:defRPr sz="33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845AA-17DF-46D0-897A-09BD2EB86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389052" cy="5403850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B247A5-51B7-49E6-96C6-E305CC8EE1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1885" y="3854370"/>
            <a:ext cx="4170141" cy="201461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55AAF1F-AC2C-DA70-A05F-C4EC7384E7F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110671D-A019-7542-B133-A0D9A1041E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62" y="6320886"/>
            <a:ext cx="2359767" cy="39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4377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Title_M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CE63B0-2BF7-9AD5-CA88-41F05D1457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2" t="4817" r="17947" b="22543"/>
          <a:stretch/>
        </p:blipFill>
        <p:spPr>
          <a:xfrm>
            <a:off x="-4573" y="0"/>
            <a:ext cx="12196573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AC29384-340C-5FB8-1E57-6D6EE09D0330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0" y="6961"/>
            <a:chExt cx="12192000" cy="684407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9C26F2F-0F98-5EB1-AC4C-28F93B9ABB54}"/>
                </a:ext>
              </a:extLst>
            </p:cNvPr>
            <p:cNvSpPr/>
            <p:nvPr/>
          </p:nvSpPr>
          <p:spPr>
            <a:xfrm rot="10800000">
              <a:off x="0" y="6961"/>
              <a:ext cx="12192000" cy="1200150"/>
            </a:xfrm>
            <a:prstGeom prst="rect">
              <a:avLst/>
            </a:prstGeom>
            <a:gradFill>
              <a:gsLst>
                <a:gs pos="8000">
                  <a:schemeClr val="accent1">
                    <a:lumMod val="0"/>
                    <a:lumOff val="100000"/>
                    <a:alpha val="0"/>
                  </a:schemeClr>
                </a:gs>
                <a:gs pos="92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6D7BBC-825E-DFC7-A835-EB26ECFFF842}"/>
                </a:ext>
              </a:extLst>
            </p:cNvPr>
            <p:cNvSpPr/>
            <p:nvPr/>
          </p:nvSpPr>
          <p:spPr>
            <a:xfrm>
              <a:off x="0" y="5650889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A6DA09E-FC11-954B-9994-ECF7126CCE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53" y="15113"/>
            <a:ext cx="12159955" cy="6845324"/>
          </a:xfrm>
          <a:prstGeom prst="rect">
            <a:avLst/>
          </a:prstGeom>
        </p:spPr>
      </p:pic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93D02C57-0DDF-E4EC-A59F-4B1DD814FA09}"/>
              </a:ext>
            </a:extLst>
          </p:cNvPr>
          <p:cNvSpPr/>
          <p:nvPr/>
        </p:nvSpPr>
        <p:spPr>
          <a:xfrm rot="5400000">
            <a:off x="2518426" y="-1028483"/>
            <a:ext cx="2768349" cy="78186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41BEF65-2920-6A22-5386-91ED0775F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1555495"/>
            <a:ext cx="6095427" cy="1712119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6DBA85A0-1C46-0CC4-4027-DA5170DE59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36615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bg1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14" name="Text Placeholder2">
            <a:extLst>
              <a:ext uri="{FF2B5EF4-FFF2-40B4-BE49-F238E27FC236}">
                <a16:creationId xmlns:a16="http://schemas.microsoft.com/office/drawing/2014/main" id="{20E1FB3E-0A05-1DF0-3238-9C77A5BA91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389621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3273994488"/>
      </p:ext>
    </p:extLst>
  </p:cSld>
  <p:clrMapOvr>
    <a:masterClrMapping/>
  </p:clrMapOvr>
  <p:hf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 Brand Image Left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A5CDE46-F994-183E-2E8E-400D081CE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4B89BDF-690C-1BFF-8F58-1047878BBC3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53761" y="457200"/>
            <a:ext cx="5921865" cy="5523548"/>
          </a:xfrm>
          <a:prstGeom prst="rect">
            <a:avLst/>
          </a:prstGeom>
          <a:effectLst/>
        </p:spPr>
        <p:txBody>
          <a:bodyPr anchor="ctr"/>
          <a:lstStyle>
            <a:lvl1pPr marL="0" indent="0" algn="ctr">
              <a:buNone/>
              <a:defRPr sz="2799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0B8F1CA-2A21-04EC-314A-14593BE59A9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B79EE2-E114-54F1-6F25-8D0F760FE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760" y="457200"/>
            <a:ext cx="4970812" cy="3130952"/>
          </a:xfrm>
        </p:spPr>
        <p:txBody>
          <a:bodyPr anchor="b"/>
          <a:lstStyle>
            <a:lvl1pPr>
              <a:defRPr sz="3399"/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7E83FF7-76C2-A6C3-ED5A-D47252614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1884" y="3854370"/>
            <a:ext cx="4992212" cy="201461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5BCA4AF6-0CCB-9915-8AC2-127CB44F40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62" y="6320886"/>
            <a:ext cx="2359767" cy="39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508993"/>
      </p:ext>
    </p:extLst>
  </p:cSld>
  <p:clrMapOvr>
    <a:masterClrMapping/>
  </p:clrMapOvr>
  <p:hf hdr="0" ft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 Br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23861E0-B141-296A-2368-3A8AC3D6A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828F466-6AC9-C699-D1AC-245C07F88E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62568183-359A-77BB-234E-6C5037029F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62" y="6320886"/>
            <a:ext cx="2359767" cy="39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126996"/>
      </p:ext>
    </p:extLst>
  </p:cSld>
  <p:clrMapOvr>
    <a:masterClrMapping/>
  </p:clrMapOvr>
  <p:hf hdr="0" ft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lank_No_Logo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433616"/>
      </p:ext>
    </p:extLst>
  </p:cSld>
  <p:clrMapOvr>
    <a:masterClrMapping/>
  </p:clrMapOvr>
  <p:hf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Divider_BV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treemap chart&#10;&#10;Description automatically generated">
            <a:extLst>
              <a:ext uri="{FF2B5EF4-FFF2-40B4-BE49-F238E27FC236}">
                <a16:creationId xmlns:a16="http://schemas.microsoft.com/office/drawing/2014/main" id="{2BD6DA41-9F47-53E9-D5E9-F4036D4579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65F70C-6A66-DDE0-D2A8-F92FF1A38EAE}"/>
              </a:ext>
            </a:extLst>
          </p:cNvPr>
          <p:cNvSpPr txBox="1"/>
          <p:nvPr/>
        </p:nvSpPr>
        <p:spPr>
          <a:xfrm>
            <a:off x="2545245" y="6492508"/>
            <a:ext cx="7101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2"/>
                </a:solidFill>
                <a:effectLst/>
              </a:rPr>
              <a:t>© Black &amp; Veatch Corporation, 2023. All Rights Reserved. The Black &amp; Veatch name and logo are registered trademarks of Black &amp; Veatch Corporation.</a:t>
            </a: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27DBD9C8-36F7-A8D7-51A5-8D246AF98D68}"/>
              </a:ext>
            </a:extLst>
          </p:cNvPr>
          <p:cNvSpPr/>
          <p:nvPr/>
        </p:nvSpPr>
        <p:spPr>
          <a:xfrm rot="5400000">
            <a:off x="2669843" y="-498834"/>
            <a:ext cx="2515985" cy="7855668"/>
          </a:xfrm>
          <a:prstGeom prst="round2SameRect">
            <a:avLst>
              <a:gd name="adj1" fmla="val 4886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4CCE73-A775-479D-8F65-DC05FABB46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2722" y="2440705"/>
            <a:ext cx="6095427" cy="2014424"/>
          </a:xfrm>
        </p:spPr>
        <p:txBody>
          <a:bodyPr/>
          <a:lstStyle>
            <a:lvl1pPr>
              <a:defRPr sz="4799"/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Divider 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A576F9-885F-8FD0-6432-2F47DC8D5508}"/>
              </a:ext>
            </a:extLst>
          </p:cNvPr>
          <p:cNvSpPr/>
          <p:nvPr userDrawn="1"/>
        </p:nvSpPr>
        <p:spPr>
          <a:xfrm>
            <a:off x="277164" y="180110"/>
            <a:ext cx="1954000" cy="54032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DBA3EA9-E2CF-3DA4-2E1C-AAF050D88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87" y="270572"/>
            <a:ext cx="2357948" cy="39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383263"/>
      </p:ext>
    </p:extLst>
  </p:cSld>
  <p:clrMapOvr>
    <a:masterClrMapping/>
  </p:clrMapOvr>
  <p:hf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Divider_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5ED90D-6C8E-5A26-5BA4-A48D3A728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723052BD-B57F-C190-004E-73909C3D1FD1}"/>
              </a:ext>
            </a:extLst>
          </p:cNvPr>
          <p:cNvSpPr/>
          <p:nvPr/>
        </p:nvSpPr>
        <p:spPr>
          <a:xfrm rot="5400000">
            <a:off x="2669843" y="-498834"/>
            <a:ext cx="2515985" cy="7855668"/>
          </a:xfrm>
          <a:prstGeom prst="round2SameRect">
            <a:avLst>
              <a:gd name="adj1" fmla="val 4886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FA55E93-3E51-520A-F059-42BD8E66B9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2722" y="2440705"/>
            <a:ext cx="6095427" cy="2014424"/>
          </a:xfrm>
        </p:spPr>
        <p:txBody>
          <a:bodyPr/>
          <a:lstStyle>
            <a:lvl1pPr>
              <a:defRPr sz="4799"/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Divider 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31D2A2-DED9-E6B1-62E1-19E845311AF1}"/>
              </a:ext>
            </a:extLst>
          </p:cNvPr>
          <p:cNvSpPr txBox="1"/>
          <p:nvPr/>
        </p:nvSpPr>
        <p:spPr>
          <a:xfrm>
            <a:off x="2545245" y="6492508"/>
            <a:ext cx="7101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2"/>
                </a:solidFill>
                <a:effectLst/>
              </a:rPr>
              <a:t>© Black &amp; Veatch Corporation, 2023. All Rights Reserved. The Black &amp; Veatch name and logo are registered trademarks of Black &amp; Veatch Corporation.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DFCEEC-6B97-5CD1-A700-46E03F7D0AA0}"/>
              </a:ext>
            </a:extLst>
          </p:cNvPr>
          <p:cNvSpPr/>
          <p:nvPr userDrawn="1"/>
        </p:nvSpPr>
        <p:spPr>
          <a:xfrm>
            <a:off x="277164" y="180110"/>
            <a:ext cx="1954000" cy="5403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3503411-0C78-2234-1221-BD79338155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87" y="270572"/>
            <a:ext cx="2357948" cy="39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165910"/>
      </p:ext>
    </p:extLst>
  </p:cSld>
  <p:clrMapOvr>
    <a:masterClrMapping/>
  </p:clrMapOvr>
  <p:hf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Divider_Pa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2546AE0-CCD5-227B-9240-C20A8A0DD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27DBD9C8-36F7-A8D7-51A5-8D246AF98D68}"/>
              </a:ext>
            </a:extLst>
          </p:cNvPr>
          <p:cNvSpPr/>
          <p:nvPr/>
        </p:nvSpPr>
        <p:spPr>
          <a:xfrm rot="5400000">
            <a:off x="2669843" y="-498834"/>
            <a:ext cx="2515985" cy="7855668"/>
          </a:xfrm>
          <a:prstGeom prst="round2SameRect">
            <a:avLst>
              <a:gd name="adj1" fmla="val 48864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28C79-5D92-FBE8-7BD3-96C37C3264E7}"/>
              </a:ext>
            </a:extLst>
          </p:cNvPr>
          <p:cNvSpPr txBox="1"/>
          <p:nvPr/>
        </p:nvSpPr>
        <p:spPr>
          <a:xfrm>
            <a:off x="182880" y="6583682"/>
            <a:ext cx="620877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>
                <a:solidFill>
                  <a:schemeClr val="bg2"/>
                </a:solidFill>
                <a:effectLst/>
              </a:rPr>
              <a:t>© Black &amp; Veatch Corporation, 2023. All Rights Reserved. The Black &amp; Veatch name and logo are registered trademarks of Black &amp; Veatch Corporation.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4CCE73-A775-479D-8F65-DC05FABB46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2722" y="2440705"/>
            <a:ext cx="6095427" cy="2014424"/>
          </a:xfrm>
        </p:spPr>
        <p:txBody>
          <a:bodyPr/>
          <a:lstStyle>
            <a:lvl1pPr>
              <a:defRPr sz="47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Divider 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E8E79E-9191-AD36-9998-8F09266F57A1}"/>
              </a:ext>
            </a:extLst>
          </p:cNvPr>
          <p:cNvSpPr txBox="1"/>
          <p:nvPr/>
        </p:nvSpPr>
        <p:spPr>
          <a:xfrm>
            <a:off x="2545245" y="6492508"/>
            <a:ext cx="7101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tx1"/>
                </a:solidFill>
                <a:effectLst/>
              </a:rPr>
              <a:t>© Black &amp; Veatch Corporation, 2023. All Rights Reserved. The Black &amp; Veatch name and logo are registered trademarks of Black &amp; Veatch Corporation.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9BEAB8-4392-245E-0623-AB5B9BD84EB1}"/>
              </a:ext>
            </a:extLst>
          </p:cNvPr>
          <p:cNvSpPr/>
          <p:nvPr userDrawn="1"/>
        </p:nvSpPr>
        <p:spPr>
          <a:xfrm>
            <a:off x="277164" y="180110"/>
            <a:ext cx="1954000" cy="54032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6" name="Picture 5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7EB43155-1A6F-3C59-EE43-9112895987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9" y="251462"/>
            <a:ext cx="2359767" cy="39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444798"/>
      </p:ext>
    </p:extLst>
  </p:cSld>
  <p:clrMapOvr>
    <a:masterClrMapping/>
  </p:clrMapOvr>
  <p:hf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FF990F2-95A5-933F-FDD8-AE7A97BBB0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CFFED11-C0C2-C4DF-F571-A08B8A1315C8}"/>
              </a:ext>
            </a:extLst>
          </p:cNvPr>
          <p:cNvSpPr/>
          <p:nvPr/>
        </p:nvSpPr>
        <p:spPr>
          <a:xfrm>
            <a:off x="0" y="0"/>
            <a:ext cx="5231757" cy="6356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799">
              <a:solidFill>
                <a:schemeClr val="accent1"/>
              </a:solidFill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245A6290-5236-1E48-AFB3-0EAB62D361B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31757" y="0"/>
            <a:ext cx="6960244" cy="6356350"/>
          </a:xfrm>
          <a:prstGeom prst="rect">
            <a:avLst/>
          </a:prstGeom>
          <a:effectLst/>
        </p:spPr>
        <p:txBody>
          <a:bodyPr anchor="ctr"/>
          <a:lstStyle>
            <a:lvl1pPr marL="0" indent="0" algn="ctr">
              <a:buNone/>
              <a:defRPr sz="2799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12FDF36-EC20-B9A5-9721-AEE518BF32B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295" y="6424613"/>
            <a:ext cx="386286" cy="365125"/>
          </a:xfrm>
          <a:prstGeom prst="rect">
            <a:avLst/>
          </a:prstGeom>
        </p:spPr>
        <p:txBody>
          <a:bodyPr lIns="0" tIns="0" rIns="0" bIns="0"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4821B8-B5FF-9992-4394-0AB751947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960" y="2573749"/>
            <a:ext cx="4618495" cy="1208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9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56B97E4D-2A8A-2EFF-F25D-A12A11903E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696" y="6320886"/>
            <a:ext cx="2359767" cy="39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0222"/>
      </p:ext>
    </p:extLst>
  </p:cSld>
  <p:clrMapOvr>
    <a:masterClrMapping/>
  </p:clrMapOvr>
  <p:hf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408F78D-3155-A1DB-B266-BFA0276567AE}"/>
              </a:ext>
            </a:extLst>
          </p:cNvPr>
          <p:cNvSpPr/>
          <p:nvPr/>
        </p:nvSpPr>
        <p:spPr>
          <a:xfrm>
            <a:off x="0" y="0"/>
            <a:ext cx="6100509" cy="6356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799">
              <a:solidFill>
                <a:schemeClr val="accent1"/>
              </a:solidFill>
            </a:endParaRPr>
          </a:p>
        </p:txBody>
      </p:sp>
      <p:pic>
        <p:nvPicPr>
          <p:cNvPr id="7" name="Picture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51B2395-25C9-337A-6695-582983870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993CFC3-445E-1544-B793-62D97ECB907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00508" y="0"/>
            <a:ext cx="6091492" cy="6356350"/>
          </a:xfrm>
          <a:prstGeom prst="rect">
            <a:avLst/>
          </a:prstGeom>
          <a:effectLst/>
        </p:spPr>
        <p:txBody>
          <a:bodyPr anchor="ctr"/>
          <a:lstStyle>
            <a:lvl1pPr marL="0" indent="0" algn="ctr">
              <a:buNone/>
              <a:defRPr sz="2799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7E82448-8CF8-0F2D-945D-8962FFB77745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63319" y="6400007"/>
            <a:ext cx="386286" cy="365125"/>
          </a:xfrm>
          <a:prstGeom prst="rect">
            <a:avLst/>
          </a:prstGeom>
        </p:spPr>
        <p:txBody>
          <a:bodyPr lIns="0" tIns="0" rIns="0" bIns="0"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1D749B-3E0E-D318-AED2-1B2598B01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2" y="365125"/>
            <a:ext cx="5548393" cy="9588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93D9B-A994-23AF-6D8E-3F2E88DFB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462" y="1503338"/>
            <a:ext cx="5548393" cy="46736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02193AD6-45BB-556A-1E07-8393832FD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696" y="6320886"/>
            <a:ext cx="2359767" cy="39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74597"/>
      </p:ext>
    </p:extLst>
  </p:cSld>
  <p:clrMapOvr>
    <a:masterClrMapping/>
  </p:clrMapOvr>
  <p:hf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Discussion">
    <p:bg bwMode="black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9090AB-C5EA-7471-EEB4-42D496B66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CBD31C-F1EB-0B47-933D-D8610EB7450B}"/>
              </a:ext>
            </a:extLst>
          </p:cNvPr>
          <p:cNvSpPr txBox="1"/>
          <p:nvPr/>
        </p:nvSpPr>
        <p:spPr>
          <a:xfrm>
            <a:off x="868771" y="2051613"/>
            <a:ext cx="8610984" cy="27547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9600" b="1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z="7998" b="0">
                <a:solidFill>
                  <a:schemeClr val="bg1"/>
                </a:solidFill>
                <a:latin typeface="+mj-lt"/>
              </a:rPr>
              <a:t>Discussion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A8FF8F-5F98-BD4B-D465-35C05A184A70}"/>
              </a:ext>
            </a:extLst>
          </p:cNvPr>
          <p:cNvSpPr/>
          <p:nvPr userDrawn="1"/>
        </p:nvSpPr>
        <p:spPr>
          <a:xfrm>
            <a:off x="277164" y="180110"/>
            <a:ext cx="1954000" cy="54032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979B05E-4AF4-8574-D415-48740EAF70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87" y="270572"/>
            <a:ext cx="2357948" cy="39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113631"/>
      </p:ext>
    </p:extLst>
  </p:cSld>
  <p:clrMapOvr>
    <a:masterClrMapping/>
  </p:clrMapOvr>
  <p:hf hdr="0" ftr="0" dt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Contact Us">
    <p:bg bwMode="blackGray"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3B6BCC9F-9C87-848F-DF5B-A2BA6010E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F28D918-4B7C-A94F-987D-8C7117783F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1014" y="2294766"/>
            <a:ext cx="7596300" cy="185988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600"/>
              </a:spcBef>
              <a:buNone/>
              <a:defRPr sz="3599" b="0">
                <a:solidFill>
                  <a:schemeClr val="bg1"/>
                </a:solidFill>
                <a:latin typeface="+mj-lt"/>
              </a:defRPr>
            </a:lvl1pPr>
            <a:lvl2pPr marL="609311" indent="0">
              <a:buNone/>
              <a:defRPr sz="1999"/>
            </a:lvl2pPr>
            <a:lvl3pPr marL="1218620" indent="0">
              <a:buNone/>
              <a:defRPr sz="1999"/>
            </a:lvl3pPr>
            <a:lvl4pPr marL="1827931" indent="0">
              <a:buNone/>
              <a:defRPr sz="1999"/>
            </a:lvl4pPr>
            <a:lvl5pPr marL="2437242" indent="0">
              <a:buNone/>
              <a:defRPr sz="1999"/>
            </a:lvl5pPr>
          </a:lstStyle>
          <a:p>
            <a:pPr lvl="0"/>
            <a:r>
              <a:rPr lang="en-US"/>
              <a:t>Click to Add Contact Info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9BEA7D2-AD32-0A8D-D3BB-3A55E196AF05}"/>
              </a:ext>
            </a:extLst>
          </p:cNvPr>
          <p:cNvSpPr/>
          <p:nvPr userDrawn="1"/>
        </p:nvSpPr>
        <p:spPr>
          <a:xfrm>
            <a:off x="277164" y="180110"/>
            <a:ext cx="1954000" cy="54032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532BC7B-A241-D825-01A3-DD814394A9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87" y="270572"/>
            <a:ext cx="2357948" cy="39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7423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Title_Thir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CE63B0-2BF7-9AD5-CA88-41F05D1457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" r="5666" b="5673"/>
          <a:stretch/>
        </p:blipFill>
        <p:spPr>
          <a:xfrm>
            <a:off x="-4573" y="-31530"/>
            <a:ext cx="12196573" cy="688953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518CFC6-6719-0C5A-BFB0-D78EF5E9133E}"/>
              </a:ext>
            </a:extLst>
          </p:cNvPr>
          <p:cNvGrpSpPr/>
          <p:nvPr/>
        </p:nvGrpSpPr>
        <p:grpSpPr>
          <a:xfrm>
            <a:off x="1" y="-30284"/>
            <a:ext cx="12192000" cy="6888284"/>
            <a:chOff x="0" y="6961"/>
            <a:chExt cx="12192000" cy="684407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A09ED7D-4121-AB22-E46E-666516ACDD41}"/>
                </a:ext>
              </a:extLst>
            </p:cNvPr>
            <p:cNvSpPr/>
            <p:nvPr/>
          </p:nvSpPr>
          <p:spPr>
            <a:xfrm rot="10800000">
              <a:off x="0" y="6961"/>
              <a:ext cx="12192000" cy="1200150"/>
            </a:xfrm>
            <a:prstGeom prst="rect">
              <a:avLst/>
            </a:prstGeom>
            <a:gradFill>
              <a:gsLst>
                <a:gs pos="8000">
                  <a:schemeClr val="accent1">
                    <a:lumMod val="0"/>
                    <a:lumOff val="100000"/>
                    <a:alpha val="0"/>
                  </a:schemeClr>
                </a:gs>
                <a:gs pos="92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4F48156-7BF1-B569-C9A3-E7D7FA03BD29}"/>
                </a:ext>
              </a:extLst>
            </p:cNvPr>
            <p:cNvSpPr/>
            <p:nvPr/>
          </p:nvSpPr>
          <p:spPr>
            <a:xfrm>
              <a:off x="0" y="5650889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A6DA09E-FC11-954B-9994-ECF7126CCE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42" y="-18972"/>
            <a:ext cx="12182976" cy="6858283"/>
          </a:xfrm>
          <a:prstGeom prst="rect">
            <a:avLst/>
          </a:prstGeom>
        </p:spPr>
      </p:pic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722B1861-062A-A594-FE91-F2F861BCF95D}"/>
              </a:ext>
            </a:extLst>
          </p:cNvPr>
          <p:cNvSpPr/>
          <p:nvPr/>
        </p:nvSpPr>
        <p:spPr>
          <a:xfrm rot="5400000">
            <a:off x="2518426" y="-1028483"/>
            <a:ext cx="2768349" cy="78186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B5DCAB-BF69-E942-7225-4C915B840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1555495"/>
            <a:ext cx="6095427" cy="1712119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0205C9AF-D5D0-B27F-FFE7-D1E04F0FB0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36615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tx2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10" name="Text Placeholder2">
            <a:extLst>
              <a:ext uri="{FF2B5EF4-FFF2-40B4-BE49-F238E27FC236}">
                <a16:creationId xmlns:a16="http://schemas.microsoft.com/office/drawing/2014/main" id="{5563E9EB-1F33-138B-B605-FE7D13AA09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389621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219531044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Title_Energiz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CE63B0-2BF7-9AD5-CA88-41F05D1457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" t="8009" r="20362" b="12320"/>
          <a:stretch/>
        </p:blipFill>
        <p:spPr>
          <a:xfrm>
            <a:off x="-4573" y="2"/>
            <a:ext cx="12196573" cy="685501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A6BE82A-BA1D-6D18-301B-96776100B0D2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0" y="6961"/>
            <a:chExt cx="12192000" cy="684407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CA6CEB-761C-281F-1B20-20BBE69EDAC4}"/>
                </a:ext>
              </a:extLst>
            </p:cNvPr>
            <p:cNvSpPr/>
            <p:nvPr/>
          </p:nvSpPr>
          <p:spPr>
            <a:xfrm rot="10800000">
              <a:off x="0" y="6961"/>
              <a:ext cx="12192000" cy="1200150"/>
            </a:xfrm>
            <a:prstGeom prst="rect">
              <a:avLst/>
            </a:prstGeom>
            <a:gradFill>
              <a:gsLst>
                <a:gs pos="8000">
                  <a:schemeClr val="accent1">
                    <a:lumMod val="0"/>
                    <a:lumOff val="100000"/>
                    <a:alpha val="0"/>
                  </a:schemeClr>
                </a:gs>
                <a:gs pos="92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B3D421A-5A9C-EF1C-591D-17CFE29521CF}"/>
                </a:ext>
              </a:extLst>
            </p:cNvPr>
            <p:cNvSpPr/>
            <p:nvPr/>
          </p:nvSpPr>
          <p:spPr>
            <a:xfrm>
              <a:off x="0" y="5650889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51A6812E-95CE-F49D-D7F6-6D2480B907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" y="12676"/>
            <a:ext cx="12159955" cy="6845324"/>
          </a:xfrm>
          <a:prstGeom prst="rect">
            <a:avLst/>
          </a:prstGeom>
        </p:spPr>
      </p:pic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722B1861-062A-A594-FE91-F2F861BCF95D}"/>
              </a:ext>
            </a:extLst>
          </p:cNvPr>
          <p:cNvSpPr/>
          <p:nvPr/>
        </p:nvSpPr>
        <p:spPr>
          <a:xfrm rot="5400000">
            <a:off x="2522930" y="-1028483"/>
            <a:ext cx="2768349" cy="78186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B5DCAB-BF69-E942-7225-4C915B840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1555495"/>
            <a:ext cx="6095427" cy="1712119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0205C9AF-D5D0-B27F-FFE7-D1E04F0FB0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36615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tx2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10" name="Text Placeholder2">
            <a:extLst>
              <a:ext uri="{FF2B5EF4-FFF2-40B4-BE49-F238E27FC236}">
                <a16:creationId xmlns:a16="http://schemas.microsoft.com/office/drawing/2014/main" id="{5563E9EB-1F33-138B-B605-FE7D13AA09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389621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4020194588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Title_BV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AAC3BB5-21F5-A85E-E9F4-0A78562026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" y="0"/>
            <a:ext cx="12182473" cy="6858000"/>
          </a:xfrm>
          <a:prstGeom prst="rect">
            <a:avLst/>
          </a:prstGeom>
        </p:spPr>
      </p:pic>
      <p:sp>
        <p:nvSpPr>
          <p:cNvPr id="32" name="Round Same Side Corner Rectangle 31">
            <a:extLst>
              <a:ext uri="{FF2B5EF4-FFF2-40B4-BE49-F238E27FC236}">
                <a16:creationId xmlns:a16="http://schemas.microsoft.com/office/drawing/2014/main" id="{40DA58A4-B780-5B89-B7F9-ABED74AC5535}"/>
              </a:ext>
            </a:extLst>
          </p:cNvPr>
          <p:cNvSpPr/>
          <p:nvPr/>
        </p:nvSpPr>
        <p:spPr>
          <a:xfrm rot="5400000">
            <a:off x="2616146" y="-586147"/>
            <a:ext cx="2768349" cy="803029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D2F6C64E-25F2-8D0B-ED60-CD0437D1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2068905"/>
            <a:ext cx="6095427" cy="1712119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4" name="Text Placeholder 1">
            <a:extLst>
              <a:ext uri="{FF2B5EF4-FFF2-40B4-BE49-F238E27FC236}">
                <a16:creationId xmlns:a16="http://schemas.microsoft.com/office/drawing/2014/main" id="{E48635A3-6799-629A-4ED2-EBA482AFC6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87956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tx2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35" name="Text Placeholder2">
            <a:extLst>
              <a:ext uri="{FF2B5EF4-FFF2-40B4-BE49-F238E27FC236}">
                <a16:creationId xmlns:a16="http://schemas.microsoft.com/office/drawing/2014/main" id="{62DAAFE2-4CAD-B03D-F67C-7A99961071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440962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774601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BV Br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12660FB-B999-CD49-5807-D1AF67762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2A256F-0FDD-4B3E-BC4E-8B719310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18AAE-5EBA-40BB-961B-BA99D9E03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51036"/>
            <a:ext cx="10962640" cy="51259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A92B365-74C2-6131-7BFD-7276F6A359A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5C53A7-06F6-E7E0-D1DD-A0B9147ACB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778" y="6387179"/>
            <a:ext cx="1444906" cy="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005789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3_BV Brand Content Du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D29E24E-BA7C-9D06-3858-FD70C9AD3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80EF39-BC61-4411-A40E-E9F7F0EED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7"/>
            <a:ext cx="10962640" cy="5899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19E6C-1B2A-4BA9-8B19-196AEE570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046747"/>
            <a:ext cx="5410200" cy="5130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9F1FF6-1570-4E98-8486-839E2EB39C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46747"/>
            <a:ext cx="5400040" cy="5130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743769D-FDFB-EA79-4798-0BFF55EA876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D8BE07-AF02-45A1-04B9-50D5D7FEFC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778" y="6387179"/>
            <a:ext cx="1444906" cy="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475472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3_BV Brand Content Duo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FFBFB62-74A8-501E-B846-60C27D605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B127CE-5161-429C-A0A0-2E7021906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517" y="365126"/>
            <a:ext cx="10994724" cy="5853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DFE7D-E296-42D4-A189-AD21F302FA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517" y="1010658"/>
            <a:ext cx="5420059" cy="424363"/>
          </a:xfrm>
        </p:spPr>
        <p:txBody>
          <a:bodyPr anchor="b"/>
          <a:lstStyle>
            <a:lvl1pPr marL="0" indent="0">
              <a:buNone/>
              <a:defRPr sz="2399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D1A72-1BA9-4877-B218-FF0C5E1A4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7517" y="1495179"/>
            <a:ext cx="5420059" cy="46944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00AC7A-5506-4235-9CF1-A7435E349A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10658"/>
            <a:ext cx="5400040" cy="424363"/>
          </a:xfrm>
        </p:spPr>
        <p:txBody>
          <a:bodyPr anchor="b"/>
          <a:lstStyle>
            <a:lvl1pPr marL="0" indent="0">
              <a:buNone/>
              <a:defRPr sz="2399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D8F315-7C4C-4C18-9A6F-B6696922C6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495179"/>
            <a:ext cx="5400040" cy="46944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30E02EE-6332-306A-E25F-5A6B03222B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07C05F-44E3-CEC4-C52C-B6320F9CFF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778" y="6387179"/>
            <a:ext cx="1444906" cy="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21143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Title_Pavill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picture containing sky, outdoor, building, dome&#10;&#10;Description automatically generated">
            <a:extLst>
              <a:ext uri="{FF2B5EF4-FFF2-40B4-BE49-F238E27FC236}">
                <a16:creationId xmlns:a16="http://schemas.microsoft.com/office/drawing/2014/main" id="{12D8199D-638B-F0E9-51C3-A2C20D8CCE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6" b="7764"/>
          <a:stretch/>
        </p:blipFill>
        <p:spPr>
          <a:xfrm>
            <a:off x="0" y="7742"/>
            <a:ext cx="12192001" cy="685820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9CBA352-05B1-9B02-C177-13A402CDA2BD}"/>
              </a:ext>
            </a:extLst>
          </p:cNvPr>
          <p:cNvGrpSpPr/>
          <p:nvPr/>
        </p:nvGrpSpPr>
        <p:grpSpPr>
          <a:xfrm>
            <a:off x="1" y="-1"/>
            <a:ext cx="12192000" cy="6865947"/>
            <a:chOff x="26403" y="13922"/>
            <a:chExt cx="12192000" cy="684407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73E1ED4-19C0-E6B2-2E54-8547F784F1A4}"/>
                </a:ext>
              </a:extLst>
            </p:cNvPr>
            <p:cNvSpPr/>
            <p:nvPr/>
          </p:nvSpPr>
          <p:spPr>
            <a:xfrm rot="10800000">
              <a:off x="26403" y="13922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2">
                    <a:alpha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4AB7B2C-5905-2C67-A36B-E979C776375E}"/>
                </a:ext>
              </a:extLst>
            </p:cNvPr>
            <p:cNvSpPr/>
            <p:nvPr/>
          </p:nvSpPr>
          <p:spPr>
            <a:xfrm>
              <a:off x="26403" y="5657850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2">
                    <a:alpha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ECF68CA-3FC0-486D-2149-C1982AD14F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23" y="11942"/>
            <a:ext cx="12159955" cy="6845324"/>
          </a:xfrm>
          <a:prstGeom prst="rect">
            <a:avLst/>
          </a:prstGeom>
        </p:spPr>
      </p:pic>
      <p:sp>
        <p:nvSpPr>
          <p:cNvPr id="28" name="Round Same Side Corner Rectangle 27">
            <a:extLst>
              <a:ext uri="{FF2B5EF4-FFF2-40B4-BE49-F238E27FC236}">
                <a16:creationId xmlns:a16="http://schemas.microsoft.com/office/drawing/2014/main" id="{FFF8618E-54CF-855E-BC5A-F3CA67EDFA86}"/>
              </a:ext>
            </a:extLst>
          </p:cNvPr>
          <p:cNvSpPr/>
          <p:nvPr/>
        </p:nvSpPr>
        <p:spPr>
          <a:xfrm rot="5400000">
            <a:off x="2523254" y="-1028483"/>
            <a:ext cx="2768349" cy="78186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E5FA06E3-BEBC-4B42-C7B3-3F521278A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1555495"/>
            <a:ext cx="6095427" cy="1712119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9" name="Text Placeholder 1">
            <a:extLst>
              <a:ext uri="{FF2B5EF4-FFF2-40B4-BE49-F238E27FC236}">
                <a16:creationId xmlns:a16="http://schemas.microsoft.com/office/drawing/2014/main" id="{E7255296-4931-5C45-FF3B-5C3394B1EE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36615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tx2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40" name="Text Placeholder2">
            <a:extLst>
              <a:ext uri="{FF2B5EF4-FFF2-40B4-BE49-F238E27FC236}">
                <a16:creationId xmlns:a16="http://schemas.microsoft.com/office/drawing/2014/main" id="{C1F87FB3-D0A1-7FB5-D50D-A59FD92414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389621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279800275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3_BV Brand Content Left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FD8C9492-C52A-B0DA-DBBA-9B3390F0B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C875F2-AB1B-44F9-A6CD-F38E1C969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61" y="457200"/>
            <a:ext cx="4152265" cy="3130952"/>
          </a:xfrm>
        </p:spPr>
        <p:txBody>
          <a:bodyPr anchor="b"/>
          <a:lstStyle>
            <a:lvl1pPr>
              <a:defRPr sz="33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845AA-17DF-46D0-897A-09BD2EB86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389052" cy="5403850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B247A5-51B7-49E6-96C6-E305CC8EE1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1885" y="3854370"/>
            <a:ext cx="4170141" cy="201461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55AAF1F-AC2C-DA70-A05F-C4EC7384E7F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C4FB6B-7588-27F5-6F6C-A27E243378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778" y="6387179"/>
            <a:ext cx="1444906" cy="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792237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 Brand Image Left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A5CDE46-F994-183E-2E8E-400D081CE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4B89BDF-690C-1BFF-8F58-1047878BBC3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53761" y="457200"/>
            <a:ext cx="5921865" cy="5523548"/>
          </a:xfrm>
          <a:prstGeom prst="rect">
            <a:avLst/>
          </a:prstGeom>
          <a:effectLst/>
        </p:spPr>
        <p:txBody>
          <a:bodyPr anchor="ctr"/>
          <a:lstStyle>
            <a:lvl1pPr marL="0" indent="0" algn="ctr">
              <a:buNone/>
              <a:defRPr sz="2799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0B8F1CA-2A21-04EC-314A-14593BE59A9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B79EE2-E114-54F1-6F25-8D0F760FE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760" y="457200"/>
            <a:ext cx="4970812" cy="3130952"/>
          </a:xfrm>
        </p:spPr>
        <p:txBody>
          <a:bodyPr anchor="b"/>
          <a:lstStyle>
            <a:lvl1pPr>
              <a:defRPr sz="3399"/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7E83FF7-76C2-A6C3-ED5A-D47252614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1884" y="3854370"/>
            <a:ext cx="4992212" cy="201461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691AFA-8F22-A6D6-CA2B-94190FA68D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778" y="6387179"/>
            <a:ext cx="1444906" cy="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240503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 Br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23861E0-B141-296A-2368-3A8AC3D6A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828F466-6AC9-C699-D1AC-245C07F88E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AF5586-FF3C-B385-9A94-4151DD50BC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778" y="6387179"/>
            <a:ext cx="1444906" cy="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66312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1</a:t>
            </a:r>
          </a:p>
          <a:p>
            <a:pPr algn="ctr"/>
            <a:r>
              <a:rPr lang="en-US" sz="2800"/>
              <a:t>QUESTION - $200</a:t>
            </a:r>
          </a:p>
        </p:txBody>
      </p:sp>
    </p:spTree>
    <p:extLst>
      <p:ext uri="{BB962C8B-B14F-4D97-AF65-F5344CB8AC3E}">
        <p14:creationId xmlns:p14="http://schemas.microsoft.com/office/powerpoint/2010/main" val="1112379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1</a:t>
            </a:r>
          </a:p>
          <a:p>
            <a:pPr algn="ctr"/>
            <a:r>
              <a:rPr lang="en-US" sz="2800"/>
              <a:t>ANSWER - $200</a:t>
            </a:r>
          </a:p>
        </p:txBody>
      </p:sp>
    </p:spTree>
    <p:extLst>
      <p:ext uri="{BB962C8B-B14F-4D97-AF65-F5344CB8AC3E}">
        <p14:creationId xmlns:p14="http://schemas.microsoft.com/office/powerpoint/2010/main" val="20538831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1</a:t>
            </a:r>
          </a:p>
          <a:p>
            <a:pPr algn="ctr"/>
            <a:r>
              <a:rPr lang="en-US" sz="2800"/>
              <a:t>QUESTION - $400</a:t>
            </a:r>
          </a:p>
        </p:txBody>
      </p:sp>
    </p:spTree>
    <p:extLst>
      <p:ext uri="{BB962C8B-B14F-4D97-AF65-F5344CB8AC3E}">
        <p14:creationId xmlns:p14="http://schemas.microsoft.com/office/powerpoint/2010/main" val="1756753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1</a:t>
            </a:r>
          </a:p>
          <a:p>
            <a:pPr algn="ctr"/>
            <a:r>
              <a:rPr lang="en-US" sz="2800"/>
              <a:t>ANSWER - $400</a:t>
            </a:r>
          </a:p>
        </p:txBody>
      </p:sp>
    </p:spTree>
    <p:extLst>
      <p:ext uri="{BB962C8B-B14F-4D97-AF65-F5344CB8AC3E}">
        <p14:creationId xmlns:p14="http://schemas.microsoft.com/office/powerpoint/2010/main" val="7075624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1</a:t>
            </a:r>
          </a:p>
          <a:p>
            <a:pPr algn="ctr"/>
            <a:r>
              <a:rPr lang="en-US" sz="2800"/>
              <a:t>QUESTION - $600</a:t>
            </a:r>
          </a:p>
        </p:txBody>
      </p:sp>
    </p:spTree>
    <p:extLst>
      <p:ext uri="{BB962C8B-B14F-4D97-AF65-F5344CB8AC3E}">
        <p14:creationId xmlns:p14="http://schemas.microsoft.com/office/powerpoint/2010/main" val="36107698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1</a:t>
            </a:r>
          </a:p>
          <a:p>
            <a:pPr algn="ctr"/>
            <a:r>
              <a:rPr lang="en-US" sz="2800"/>
              <a:t>ANSWER - $600</a:t>
            </a:r>
          </a:p>
        </p:txBody>
      </p:sp>
    </p:spTree>
    <p:extLst>
      <p:ext uri="{BB962C8B-B14F-4D97-AF65-F5344CB8AC3E}">
        <p14:creationId xmlns:p14="http://schemas.microsoft.com/office/powerpoint/2010/main" val="17712156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1</a:t>
            </a:r>
          </a:p>
          <a:p>
            <a:pPr algn="ctr"/>
            <a:r>
              <a:rPr lang="en-US" sz="2800"/>
              <a:t>QUESTION - $800</a:t>
            </a:r>
          </a:p>
        </p:txBody>
      </p:sp>
    </p:spTree>
    <p:extLst>
      <p:ext uri="{BB962C8B-B14F-4D97-AF65-F5344CB8AC3E}">
        <p14:creationId xmlns:p14="http://schemas.microsoft.com/office/powerpoint/2010/main" val="1153810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Title_HQ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ss, sky, outdoor, building&#10;&#10;Description automatically generated">
            <a:extLst>
              <a:ext uri="{FF2B5EF4-FFF2-40B4-BE49-F238E27FC236}">
                <a16:creationId xmlns:a16="http://schemas.microsoft.com/office/drawing/2014/main" id="{C1CE63B0-2BF7-9AD5-CA88-41F05D1457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" t="13856" r="8637" b="8990"/>
          <a:stretch/>
        </p:blipFill>
        <p:spPr>
          <a:xfrm>
            <a:off x="-22536" y="-1"/>
            <a:ext cx="12214535" cy="685800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4CC409F-ECB5-1607-FB3C-C56CD774E834}"/>
              </a:ext>
            </a:extLst>
          </p:cNvPr>
          <p:cNvGrpSpPr/>
          <p:nvPr/>
        </p:nvGrpSpPr>
        <p:grpSpPr>
          <a:xfrm>
            <a:off x="-11267" y="-2"/>
            <a:ext cx="12203267" cy="6858001"/>
            <a:chOff x="0" y="6961"/>
            <a:chExt cx="12192000" cy="684407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518782-04EC-6E9E-0A17-E9BDCDD803ED}"/>
                </a:ext>
              </a:extLst>
            </p:cNvPr>
            <p:cNvSpPr/>
            <p:nvPr/>
          </p:nvSpPr>
          <p:spPr>
            <a:xfrm rot="10800000">
              <a:off x="0" y="6961"/>
              <a:ext cx="12192000" cy="1200150"/>
            </a:xfrm>
            <a:prstGeom prst="rect">
              <a:avLst/>
            </a:prstGeom>
            <a:gradFill>
              <a:gsLst>
                <a:gs pos="8000">
                  <a:schemeClr val="accent1">
                    <a:lumMod val="0"/>
                    <a:lumOff val="100000"/>
                    <a:alpha val="0"/>
                  </a:schemeClr>
                </a:gs>
                <a:gs pos="92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7C69A1D-9503-546D-5F2C-7D66D7D997CE}"/>
                </a:ext>
              </a:extLst>
            </p:cNvPr>
            <p:cNvSpPr/>
            <p:nvPr/>
          </p:nvSpPr>
          <p:spPr>
            <a:xfrm>
              <a:off x="0" y="5650889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A6DA09E-FC11-954B-9994-ECF7126CCE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65" y="-3131"/>
            <a:ext cx="12182474" cy="6858001"/>
          </a:xfrm>
          <a:prstGeom prst="rect">
            <a:avLst/>
          </a:prstGeom>
        </p:spPr>
      </p:pic>
      <p:sp>
        <p:nvSpPr>
          <p:cNvPr id="16" name="Round Same Side Corner Rectangle 15">
            <a:extLst>
              <a:ext uri="{FF2B5EF4-FFF2-40B4-BE49-F238E27FC236}">
                <a16:creationId xmlns:a16="http://schemas.microsoft.com/office/drawing/2014/main" id="{0F10E1A3-32C9-6F1F-14DC-70223C3D07FD}"/>
              </a:ext>
            </a:extLst>
          </p:cNvPr>
          <p:cNvSpPr/>
          <p:nvPr/>
        </p:nvSpPr>
        <p:spPr>
          <a:xfrm rot="5400000">
            <a:off x="2510066" y="-1028483"/>
            <a:ext cx="2768349" cy="78186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BD4A8B9-21FE-CF57-D560-81EF46639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1555495"/>
            <a:ext cx="6095427" cy="1712119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42945619-ADDD-7859-3163-5874968331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36615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tx2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24" name="Text Placeholder2">
            <a:extLst>
              <a:ext uri="{FF2B5EF4-FFF2-40B4-BE49-F238E27FC236}">
                <a16:creationId xmlns:a16="http://schemas.microsoft.com/office/drawing/2014/main" id="{4E4CDC05-9A1E-EB88-99CA-A84F396407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389621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1186984906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1</a:t>
            </a:r>
          </a:p>
          <a:p>
            <a:pPr algn="ctr"/>
            <a:r>
              <a:rPr lang="en-US" sz="2800"/>
              <a:t>ANSWER - $800</a:t>
            </a:r>
          </a:p>
        </p:txBody>
      </p:sp>
    </p:spTree>
    <p:extLst>
      <p:ext uri="{BB962C8B-B14F-4D97-AF65-F5344CB8AC3E}">
        <p14:creationId xmlns:p14="http://schemas.microsoft.com/office/powerpoint/2010/main" val="15728149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2</a:t>
            </a:r>
          </a:p>
          <a:p>
            <a:pPr algn="ctr"/>
            <a:r>
              <a:rPr lang="en-US" sz="2800"/>
              <a:t>QUESTION - $200</a:t>
            </a:r>
          </a:p>
        </p:txBody>
      </p:sp>
    </p:spTree>
    <p:extLst>
      <p:ext uri="{BB962C8B-B14F-4D97-AF65-F5344CB8AC3E}">
        <p14:creationId xmlns:p14="http://schemas.microsoft.com/office/powerpoint/2010/main" val="15875316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2</a:t>
            </a:r>
          </a:p>
          <a:p>
            <a:pPr algn="ctr"/>
            <a:r>
              <a:rPr lang="en-US" sz="2800"/>
              <a:t>ANSWER - $200</a:t>
            </a:r>
          </a:p>
        </p:txBody>
      </p:sp>
    </p:spTree>
    <p:extLst>
      <p:ext uri="{BB962C8B-B14F-4D97-AF65-F5344CB8AC3E}">
        <p14:creationId xmlns:p14="http://schemas.microsoft.com/office/powerpoint/2010/main" val="21475474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2</a:t>
            </a:r>
          </a:p>
          <a:p>
            <a:pPr algn="ctr"/>
            <a:r>
              <a:rPr lang="en-US" sz="2800"/>
              <a:t>QUESTION - $400</a:t>
            </a:r>
          </a:p>
        </p:txBody>
      </p:sp>
    </p:spTree>
    <p:extLst>
      <p:ext uri="{BB962C8B-B14F-4D97-AF65-F5344CB8AC3E}">
        <p14:creationId xmlns:p14="http://schemas.microsoft.com/office/powerpoint/2010/main" val="17706626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2</a:t>
            </a:r>
          </a:p>
          <a:p>
            <a:pPr algn="ctr"/>
            <a:r>
              <a:rPr lang="en-US" sz="2800"/>
              <a:t>ANSWER - $400</a:t>
            </a:r>
          </a:p>
        </p:txBody>
      </p:sp>
    </p:spTree>
    <p:extLst>
      <p:ext uri="{BB962C8B-B14F-4D97-AF65-F5344CB8AC3E}">
        <p14:creationId xmlns:p14="http://schemas.microsoft.com/office/powerpoint/2010/main" val="41389505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2</a:t>
            </a:r>
          </a:p>
          <a:p>
            <a:pPr algn="ctr"/>
            <a:r>
              <a:rPr lang="en-US" sz="2800"/>
              <a:t>QUESTION - $600</a:t>
            </a:r>
          </a:p>
        </p:txBody>
      </p:sp>
    </p:spTree>
    <p:extLst>
      <p:ext uri="{BB962C8B-B14F-4D97-AF65-F5344CB8AC3E}">
        <p14:creationId xmlns:p14="http://schemas.microsoft.com/office/powerpoint/2010/main" val="12471906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2</a:t>
            </a:r>
          </a:p>
          <a:p>
            <a:pPr algn="ctr"/>
            <a:r>
              <a:rPr lang="en-US" sz="2800"/>
              <a:t>ANSWER - $600</a:t>
            </a:r>
          </a:p>
        </p:txBody>
      </p:sp>
    </p:spTree>
    <p:extLst>
      <p:ext uri="{BB962C8B-B14F-4D97-AF65-F5344CB8AC3E}">
        <p14:creationId xmlns:p14="http://schemas.microsoft.com/office/powerpoint/2010/main" val="20876972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2</a:t>
            </a:r>
          </a:p>
          <a:p>
            <a:pPr algn="ctr"/>
            <a:r>
              <a:rPr lang="en-US" sz="2800"/>
              <a:t>QUESTION - $800</a:t>
            </a:r>
          </a:p>
        </p:txBody>
      </p:sp>
    </p:spTree>
    <p:extLst>
      <p:ext uri="{BB962C8B-B14F-4D97-AF65-F5344CB8AC3E}">
        <p14:creationId xmlns:p14="http://schemas.microsoft.com/office/powerpoint/2010/main" val="12986414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2</a:t>
            </a:r>
          </a:p>
          <a:p>
            <a:pPr algn="ctr"/>
            <a:r>
              <a:rPr lang="en-US" sz="2800"/>
              <a:t>ANSWER - $800</a:t>
            </a:r>
          </a:p>
        </p:txBody>
      </p:sp>
    </p:spTree>
    <p:extLst>
      <p:ext uri="{BB962C8B-B14F-4D97-AF65-F5344CB8AC3E}">
        <p14:creationId xmlns:p14="http://schemas.microsoft.com/office/powerpoint/2010/main" val="38577458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3</a:t>
            </a:r>
          </a:p>
          <a:p>
            <a:pPr algn="ctr"/>
            <a:r>
              <a:rPr lang="en-US" sz="2800"/>
              <a:t>QUESTION - $200</a:t>
            </a:r>
          </a:p>
        </p:txBody>
      </p:sp>
    </p:spTree>
    <p:extLst>
      <p:ext uri="{BB962C8B-B14F-4D97-AF65-F5344CB8AC3E}">
        <p14:creationId xmlns:p14="http://schemas.microsoft.com/office/powerpoint/2010/main" val="197585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Title_So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12D8199D-638B-F0E9-51C3-A2C20D8CC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"/>
          <a:stretch/>
        </p:blipFill>
        <p:spPr>
          <a:xfrm>
            <a:off x="2" y="-207"/>
            <a:ext cx="12192000" cy="685820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9CBA352-05B1-9B02-C177-13A402CDA2BD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26403" y="13922"/>
            <a:chExt cx="12192000" cy="684407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73E1ED4-19C0-E6B2-2E54-8547F784F1A4}"/>
                </a:ext>
              </a:extLst>
            </p:cNvPr>
            <p:cNvSpPr/>
            <p:nvPr/>
          </p:nvSpPr>
          <p:spPr>
            <a:xfrm rot="10800000">
              <a:off x="26403" y="13922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2">
                    <a:alpha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4AB7B2C-5905-2C67-A36B-E979C776375E}"/>
                </a:ext>
              </a:extLst>
            </p:cNvPr>
            <p:cNvSpPr/>
            <p:nvPr/>
          </p:nvSpPr>
          <p:spPr>
            <a:xfrm>
              <a:off x="26403" y="5657850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2">
                    <a:alpha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A6DA09E-FC11-954B-9994-ECF7126CCE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62" y="12676"/>
            <a:ext cx="12159955" cy="6845324"/>
          </a:xfrm>
          <a:prstGeom prst="rect">
            <a:avLst/>
          </a:prstGeom>
        </p:spPr>
      </p:pic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1606881A-5246-F885-C525-31F8DFBB13B1}"/>
              </a:ext>
            </a:extLst>
          </p:cNvPr>
          <p:cNvSpPr/>
          <p:nvPr/>
        </p:nvSpPr>
        <p:spPr>
          <a:xfrm rot="5400000">
            <a:off x="2518858" y="-1028483"/>
            <a:ext cx="2768349" cy="78186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1A1806F-CEA4-BC92-799B-A1745260F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1555495"/>
            <a:ext cx="6095427" cy="1712119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B18B55C8-C756-B857-3376-95D8E328B9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36615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tx2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22" name="Text Placeholder2">
            <a:extLst>
              <a:ext uri="{FF2B5EF4-FFF2-40B4-BE49-F238E27FC236}">
                <a16:creationId xmlns:a16="http://schemas.microsoft.com/office/drawing/2014/main" id="{1D660C14-A3DD-FF43-0219-2BC3457E54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389621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3214075421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3</a:t>
            </a:r>
          </a:p>
          <a:p>
            <a:pPr algn="ctr"/>
            <a:r>
              <a:rPr lang="en-US" sz="2800"/>
              <a:t>ANSWER - $200</a:t>
            </a:r>
          </a:p>
        </p:txBody>
      </p:sp>
    </p:spTree>
    <p:extLst>
      <p:ext uri="{BB962C8B-B14F-4D97-AF65-F5344CB8AC3E}">
        <p14:creationId xmlns:p14="http://schemas.microsoft.com/office/powerpoint/2010/main" val="38990423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3</a:t>
            </a:r>
          </a:p>
          <a:p>
            <a:pPr algn="ctr"/>
            <a:r>
              <a:rPr lang="en-US" sz="2800"/>
              <a:t>QUESTION - $400</a:t>
            </a:r>
          </a:p>
        </p:txBody>
      </p:sp>
    </p:spTree>
    <p:extLst>
      <p:ext uri="{BB962C8B-B14F-4D97-AF65-F5344CB8AC3E}">
        <p14:creationId xmlns:p14="http://schemas.microsoft.com/office/powerpoint/2010/main" val="16476559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3</a:t>
            </a:r>
          </a:p>
          <a:p>
            <a:pPr algn="ctr"/>
            <a:r>
              <a:rPr lang="en-US" sz="2800"/>
              <a:t>ANSWER - $400</a:t>
            </a:r>
          </a:p>
        </p:txBody>
      </p:sp>
    </p:spTree>
    <p:extLst>
      <p:ext uri="{BB962C8B-B14F-4D97-AF65-F5344CB8AC3E}">
        <p14:creationId xmlns:p14="http://schemas.microsoft.com/office/powerpoint/2010/main" val="3069833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3</a:t>
            </a:r>
          </a:p>
          <a:p>
            <a:pPr algn="ctr"/>
            <a:r>
              <a:rPr lang="en-US" sz="2800"/>
              <a:t>QUESTION - $600</a:t>
            </a:r>
          </a:p>
        </p:txBody>
      </p:sp>
    </p:spTree>
    <p:extLst>
      <p:ext uri="{BB962C8B-B14F-4D97-AF65-F5344CB8AC3E}">
        <p14:creationId xmlns:p14="http://schemas.microsoft.com/office/powerpoint/2010/main" val="522121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3</a:t>
            </a:r>
          </a:p>
          <a:p>
            <a:pPr algn="ctr"/>
            <a:r>
              <a:rPr lang="en-US" sz="2800"/>
              <a:t>ANSWER - $600</a:t>
            </a:r>
          </a:p>
        </p:txBody>
      </p:sp>
    </p:spTree>
    <p:extLst>
      <p:ext uri="{BB962C8B-B14F-4D97-AF65-F5344CB8AC3E}">
        <p14:creationId xmlns:p14="http://schemas.microsoft.com/office/powerpoint/2010/main" val="1425671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3</a:t>
            </a:r>
          </a:p>
          <a:p>
            <a:pPr algn="ctr"/>
            <a:r>
              <a:rPr lang="en-US" sz="2800"/>
              <a:t>QUESTION - $800</a:t>
            </a:r>
          </a:p>
        </p:txBody>
      </p:sp>
    </p:spTree>
    <p:extLst>
      <p:ext uri="{BB962C8B-B14F-4D97-AF65-F5344CB8AC3E}">
        <p14:creationId xmlns:p14="http://schemas.microsoft.com/office/powerpoint/2010/main" val="29205157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3</a:t>
            </a:r>
          </a:p>
          <a:p>
            <a:pPr algn="ctr"/>
            <a:r>
              <a:rPr lang="en-US" sz="2800"/>
              <a:t>ANSWER - $800</a:t>
            </a:r>
          </a:p>
        </p:txBody>
      </p:sp>
    </p:spTree>
    <p:extLst>
      <p:ext uri="{BB962C8B-B14F-4D97-AF65-F5344CB8AC3E}">
        <p14:creationId xmlns:p14="http://schemas.microsoft.com/office/powerpoint/2010/main" val="7206128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4</a:t>
            </a:r>
          </a:p>
          <a:p>
            <a:pPr algn="ctr"/>
            <a:r>
              <a:rPr lang="en-US" sz="2800"/>
              <a:t>QUESTION - $200</a:t>
            </a:r>
          </a:p>
        </p:txBody>
      </p:sp>
    </p:spTree>
    <p:extLst>
      <p:ext uri="{BB962C8B-B14F-4D97-AF65-F5344CB8AC3E}">
        <p14:creationId xmlns:p14="http://schemas.microsoft.com/office/powerpoint/2010/main" val="3273051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4</a:t>
            </a:r>
          </a:p>
          <a:p>
            <a:pPr algn="ctr"/>
            <a:r>
              <a:rPr lang="en-US" sz="2800"/>
              <a:t>ANSWER - $200</a:t>
            </a:r>
          </a:p>
        </p:txBody>
      </p:sp>
    </p:spTree>
    <p:extLst>
      <p:ext uri="{BB962C8B-B14F-4D97-AF65-F5344CB8AC3E}">
        <p14:creationId xmlns:p14="http://schemas.microsoft.com/office/powerpoint/2010/main" val="816812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4</a:t>
            </a:r>
          </a:p>
          <a:p>
            <a:pPr algn="ctr"/>
            <a:r>
              <a:rPr lang="en-US" sz="2800"/>
              <a:t>QUESTION - $400</a:t>
            </a:r>
          </a:p>
        </p:txBody>
      </p:sp>
    </p:spTree>
    <p:extLst>
      <p:ext uri="{BB962C8B-B14F-4D97-AF65-F5344CB8AC3E}">
        <p14:creationId xmlns:p14="http://schemas.microsoft.com/office/powerpoint/2010/main" val="2314420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Title_Renew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ED47ED-9221-86A8-46FF-732A14E8E7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1" t="1982" r="4125" b="617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9CBA352-05B1-9B02-C177-13A402CDA2BD}"/>
              </a:ext>
            </a:extLst>
          </p:cNvPr>
          <p:cNvGrpSpPr/>
          <p:nvPr/>
        </p:nvGrpSpPr>
        <p:grpSpPr>
          <a:xfrm>
            <a:off x="-5634" y="0"/>
            <a:ext cx="12197634" cy="6858000"/>
            <a:chOff x="26403" y="13922"/>
            <a:chExt cx="12192000" cy="684407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73E1ED4-19C0-E6B2-2E54-8547F784F1A4}"/>
                </a:ext>
              </a:extLst>
            </p:cNvPr>
            <p:cNvSpPr/>
            <p:nvPr/>
          </p:nvSpPr>
          <p:spPr>
            <a:xfrm rot="10800000">
              <a:off x="26403" y="13922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2">
                    <a:alpha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4AB7B2C-5905-2C67-A36B-E979C776375E}"/>
                </a:ext>
              </a:extLst>
            </p:cNvPr>
            <p:cNvSpPr/>
            <p:nvPr/>
          </p:nvSpPr>
          <p:spPr>
            <a:xfrm>
              <a:off x="26403" y="5657850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2">
                    <a:alpha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A6DA09E-FC11-954B-9994-ECF7126CCE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10" y="14182"/>
            <a:ext cx="12159955" cy="6845324"/>
          </a:xfrm>
          <a:prstGeom prst="rect">
            <a:avLst/>
          </a:prstGeom>
        </p:spPr>
      </p:pic>
      <p:sp>
        <p:nvSpPr>
          <p:cNvPr id="22" name="Round Same Side Corner Rectangle 21">
            <a:extLst>
              <a:ext uri="{FF2B5EF4-FFF2-40B4-BE49-F238E27FC236}">
                <a16:creationId xmlns:a16="http://schemas.microsoft.com/office/drawing/2014/main" id="{24EF5048-5FA5-7833-CF0B-4225B4897BBE}"/>
              </a:ext>
            </a:extLst>
          </p:cNvPr>
          <p:cNvSpPr/>
          <p:nvPr/>
        </p:nvSpPr>
        <p:spPr>
          <a:xfrm rot="5400000">
            <a:off x="2518858" y="-1028483"/>
            <a:ext cx="2768349" cy="78186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D0A7985C-55D5-89B5-608E-F04E01A31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1555495"/>
            <a:ext cx="6095427" cy="1712119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91464050-2A57-4D69-BBA6-F49930C6FF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36615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tx2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26" name="Text Placeholder2">
            <a:extLst>
              <a:ext uri="{FF2B5EF4-FFF2-40B4-BE49-F238E27FC236}">
                <a16:creationId xmlns:a16="http://schemas.microsoft.com/office/drawing/2014/main" id="{6066817E-493C-BBC7-293C-1DA9FB9758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389621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3112290161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4</a:t>
            </a:r>
          </a:p>
          <a:p>
            <a:pPr algn="ctr"/>
            <a:r>
              <a:rPr lang="en-US" sz="2800"/>
              <a:t>ANSWER - $400</a:t>
            </a:r>
          </a:p>
        </p:txBody>
      </p:sp>
    </p:spTree>
    <p:extLst>
      <p:ext uri="{BB962C8B-B14F-4D97-AF65-F5344CB8AC3E}">
        <p14:creationId xmlns:p14="http://schemas.microsoft.com/office/powerpoint/2010/main" val="35534329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4</a:t>
            </a:r>
          </a:p>
          <a:p>
            <a:pPr algn="ctr"/>
            <a:r>
              <a:rPr lang="en-US" sz="2800"/>
              <a:t>QUESTION - $600</a:t>
            </a:r>
          </a:p>
        </p:txBody>
      </p:sp>
    </p:spTree>
    <p:extLst>
      <p:ext uri="{BB962C8B-B14F-4D97-AF65-F5344CB8AC3E}">
        <p14:creationId xmlns:p14="http://schemas.microsoft.com/office/powerpoint/2010/main" val="37568674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4</a:t>
            </a:r>
          </a:p>
          <a:p>
            <a:pPr algn="ctr"/>
            <a:r>
              <a:rPr lang="en-US" sz="2800"/>
              <a:t>ANSWER - $600</a:t>
            </a:r>
          </a:p>
        </p:txBody>
      </p:sp>
    </p:spTree>
    <p:extLst>
      <p:ext uri="{BB962C8B-B14F-4D97-AF65-F5344CB8AC3E}">
        <p14:creationId xmlns:p14="http://schemas.microsoft.com/office/powerpoint/2010/main" val="37513986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4</a:t>
            </a:r>
          </a:p>
          <a:p>
            <a:pPr algn="ctr"/>
            <a:r>
              <a:rPr lang="en-US" sz="2800"/>
              <a:t>QUESTION - $800</a:t>
            </a:r>
          </a:p>
        </p:txBody>
      </p:sp>
    </p:spTree>
    <p:extLst>
      <p:ext uri="{BB962C8B-B14F-4D97-AF65-F5344CB8AC3E}">
        <p14:creationId xmlns:p14="http://schemas.microsoft.com/office/powerpoint/2010/main" val="1711468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4</a:t>
            </a:r>
          </a:p>
          <a:p>
            <a:pPr algn="ctr"/>
            <a:r>
              <a:rPr lang="en-US" sz="2800"/>
              <a:t>ANSWER - $800</a:t>
            </a:r>
          </a:p>
        </p:txBody>
      </p:sp>
    </p:spTree>
    <p:extLst>
      <p:ext uri="{BB962C8B-B14F-4D97-AF65-F5344CB8AC3E}">
        <p14:creationId xmlns:p14="http://schemas.microsoft.com/office/powerpoint/2010/main" val="943140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5</a:t>
            </a:r>
          </a:p>
          <a:p>
            <a:pPr algn="ctr"/>
            <a:r>
              <a:rPr lang="en-US" sz="2800"/>
              <a:t>QUESTION - $200</a:t>
            </a:r>
          </a:p>
        </p:txBody>
      </p:sp>
    </p:spTree>
    <p:extLst>
      <p:ext uri="{BB962C8B-B14F-4D97-AF65-F5344CB8AC3E}">
        <p14:creationId xmlns:p14="http://schemas.microsoft.com/office/powerpoint/2010/main" val="189367880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5</a:t>
            </a:r>
          </a:p>
          <a:p>
            <a:pPr algn="ctr"/>
            <a:r>
              <a:rPr lang="en-US" sz="2800"/>
              <a:t>ANSWER - $200</a:t>
            </a:r>
          </a:p>
        </p:txBody>
      </p:sp>
    </p:spTree>
    <p:extLst>
      <p:ext uri="{BB962C8B-B14F-4D97-AF65-F5344CB8AC3E}">
        <p14:creationId xmlns:p14="http://schemas.microsoft.com/office/powerpoint/2010/main" val="42098964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5</a:t>
            </a:r>
          </a:p>
          <a:p>
            <a:pPr algn="ctr"/>
            <a:r>
              <a:rPr lang="en-US" sz="2800"/>
              <a:t>QUESTION - $400</a:t>
            </a:r>
          </a:p>
        </p:txBody>
      </p:sp>
    </p:spTree>
    <p:extLst>
      <p:ext uri="{BB962C8B-B14F-4D97-AF65-F5344CB8AC3E}">
        <p14:creationId xmlns:p14="http://schemas.microsoft.com/office/powerpoint/2010/main" val="28836482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5</a:t>
            </a:r>
          </a:p>
          <a:p>
            <a:pPr algn="ctr"/>
            <a:r>
              <a:rPr lang="en-US" sz="2800"/>
              <a:t>ANSWER - $400</a:t>
            </a:r>
          </a:p>
        </p:txBody>
      </p:sp>
    </p:spTree>
    <p:extLst>
      <p:ext uri="{BB962C8B-B14F-4D97-AF65-F5344CB8AC3E}">
        <p14:creationId xmlns:p14="http://schemas.microsoft.com/office/powerpoint/2010/main" val="334210381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5</a:t>
            </a:r>
          </a:p>
          <a:p>
            <a:pPr algn="ctr"/>
            <a:r>
              <a:rPr lang="en-US" sz="2800"/>
              <a:t>QUESTION - $600</a:t>
            </a:r>
          </a:p>
        </p:txBody>
      </p:sp>
    </p:spTree>
    <p:extLst>
      <p:ext uri="{BB962C8B-B14F-4D97-AF65-F5344CB8AC3E}">
        <p14:creationId xmlns:p14="http://schemas.microsoft.com/office/powerpoint/2010/main" val="616100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Title_Breez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ight, traffic, outdoor, green&#10;&#10;Description automatically generated">
            <a:extLst>
              <a:ext uri="{FF2B5EF4-FFF2-40B4-BE49-F238E27FC236}">
                <a16:creationId xmlns:a16="http://schemas.microsoft.com/office/drawing/2014/main" id="{E511205F-6CC7-A63B-D651-E2FD86C519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9" b="7035"/>
          <a:stretch/>
        </p:blipFill>
        <p:spPr>
          <a:xfrm flipH="1">
            <a:off x="-2" y="0"/>
            <a:ext cx="12192002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898A5E0-A0ED-4EA2-C439-35B917DFFA6A}"/>
              </a:ext>
            </a:extLst>
          </p:cNvPr>
          <p:cNvGrpSpPr/>
          <p:nvPr/>
        </p:nvGrpSpPr>
        <p:grpSpPr>
          <a:xfrm>
            <a:off x="-2" y="0"/>
            <a:ext cx="12192000" cy="6858000"/>
            <a:chOff x="0" y="6961"/>
            <a:chExt cx="12192000" cy="684407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73242B1-7733-0898-50A2-7047A9231523}"/>
                </a:ext>
              </a:extLst>
            </p:cNvPr>
            <p:cNvSpPr/>
            <p:nvPr/>
          </p:nvSpPr>
          <p:spPr>
            <a:xfrm rot="10800000">
              <a:off x="0" y="6961"/>
              <a:ext cx="12192000" cy="1200150"/>
            </a:xfrm>
            <a:prstGeom prst="rect">
              <a:avLst/>
            </a:prstGeom>
            <a:gradFill>
              <a:gsLst>
                <a:gs pos="8000">
                  <a:schemeClr val="accent1">
                    <a:lumMod val="0"/>
                    <a:lumOff val="100000"/>
                    <a:alpha val="0"/>
                  </a:schemeClr>
                </a:gs>
                <a:gs pos="92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1C67B08-99DD-2759-5231-D0E0BBFAD261}"/>
                </a:ext>
              </a:extLst>
            </p:cNvPr>
            <p:cNvSpPr/>
            <p:nvPr/>
          </p:nvSpPr>
          <p:spPr>
            <a:xfrm>
              <a:off x="0" y="5650889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A6DA09E-FC11-954B-9994-ECF7126CCE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00" y="3950"/>
            <a:ext cx="12159955" cy="6845324"/>
          </a:xfrm>
          <a:prstGeom prst="rect">
            <a:avLst/>
          </a:prstGeom>
        </p:spPr>
      </p:pic>
      <p:sp>
        <p:nvSpPr>
          <p:cNvPr id="22" name="Round Same Side Corner Rectangle 21">
            <a:extLst>
              <a:ext uri="{FF2B5EF4-FFF2-40B4-BE49-F238E27FC236}">
                <a16:creationId xmlns:a16="http://schemas.microsoft.com/office/drawing/2014/main" id="{24EF5048-5FA5-7833-CF0B-4225B4897BBE}"/>
              </a:ext>
            </a:extLst>
          </p:cNvPr>
          <p:cNvSpPr/>
          <p:nvPr/>
        </p:nvSpPr>
        <p:spPr>
          <a:xfrm rot="5400000">
            <a:off x="2516010" y="-1028483"/>
            <a:ext cx="2768349" cy="78186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D0A7985C-55D5-89B5-608E-F04E01A31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1555495"/>
            <a:ext cx="6095427" cy="1712119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91464050-2A57-4D69-BBA6-F49930C6FF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36615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tx2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26" name="Text Placeholder2">
            <a:extLst>
              <a:ext uri="{FF2B5EF4-FFF2-40B4-BE49-F238E27FC236}">
                <a16:creationId xmlns:a16="http://schemas.microsoft.com/office/drawing/2014/main" id="{6066817E-493C-BBC7-293C-1DA9FB9758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389621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1306251538"/>
      </p:ext>
    </p:extLst>
  </p:cSld>
  <p:clrMapOvr>
    <a:masterClrMapping/>
  </p:clrMapOvr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5</a:t>
            </a:r>
          </a:p>
          <a:p>
            <a:pPr algn="ctr"/>
            <a:r>
              <a:rPr lang="en-US" sz="2800"/>
              <a:t>ANSWER - $600</a:t>
            </a:r>
          </a:p>
        </p:txBody>
      </p:sp>
    </p:spTree>
    <p:extLst>
      <p:ext uri="{BB962C8B-B14F-4D97-AF65-F5344CB8AC3E}">
        <p14:creationId xmlns:p14="http://schemas.microsoft.com/office/powerpoint/2010/main" val="17093353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5</a:t>
            </a:r>
          </a:p>
          <a:p>
            <a:pPr algn="ctr"/>
            <a:r>
              <a:rPr lang="en-US" sz="2800"/>
              <a:t>QUESTION - $800</a:t>
            </a:r>
          </a:p>
        </p:txBody>
      </p:sp>
    </p:spTree>
    <p:extLst>
      <p:ext uri="{BB962C8B-B14F-4D97-AF65-F5344CB8AC3E}">
        <p14:creationId xmlns:p14="http://schemas.microsoft.com/office/powerpoint/2010/main" val="6924149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B597-3D1A-468A-8BA3-348EAC179B91}"/>
              </a:ext>
            </a:extLst>
          </p:cNvPr>
          <p:cNvSpPr txBox="1"/>
          <p:nvPr userDrawn="1"/>
        </p:nvSpPr>
        <p:spPr>
          <a:xfrm>
            <a:off x="4224020" y="2474893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CATEGORY 5</a:t>
            </a:r>
          </a:p>
          <a:p>
            <a:pPr algn="ctr"/>
            <a:r>
              <a:rPr lang="en-US" sz="2800"/>
              <a:t>ANSWER - $800</a:t>
            </a:r>
          </a:p>
        </p:txBody>
      </p:sp>
    </p:spTree>
    <p:extLst>
      <p:ext uri="{BB962C8B-B14F-4D97-AF65-F5344CB8AC3E}">
        <p14:creationId xmlns:p14="http://schemas.microsoft.com/office/powerpoint/2010/main" val="40947169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Divider_BV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D6DA41-9F47-53E9-D5E9-F4036D4579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" y="0"/>
            <a:ext cx="12182473" cy="6858000"/>
          </a:xfrm>
          <a:prstGeom prst="rect">
            <a:avLst/>
          </a:prstGeom>
        </p:spPr>
      </p:pic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27DBD9C8-36F7-A8D7-51A5-8D246AF98D68}"/>
              </a:ext>
            </a:extLst>
          </p:cNvPr>
          <p:cNvSpPr/>
          <p:nvPr/>
        </p:nvSpPr>
        <p:spPr>
          <a:xfrm rot="5400000">
            <a:off x="2669843" y="-498834"/>
            <a:ext cx="2515985" cy="7855668"/>
          </a:xfrm>
          <a:prstGeom prst="round2SameRect">
            <a:avLst>
              <a:gd name="adj1" fmla="val 4886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4CCE73-A775-479D-8F65-DC05FABB46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2722" y="2440705"/>
            <a:ext cx="6095427" cy="2014424"/>
          </a:xfrm>
        </p:spPr>
        <p:txBody>
          <a:bodyPr/>
          <a:lstStyle>
            <a:lvl1pPr>
              <a:defRPr sz="4799"/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336131875"/>
      </p:ext>
    </p:extLst>
  </p:cSld>
  <p:clrMapOvr>
    <a:masterClrMapping/>
  </p:clrMapOvr>
  <p:hf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Divider_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5ED90D-6C8E-5A26-5BA4-A48D3A7280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2" y="0"/>
            <a:ext cx="12182473" cy="6858000"/>
          </a:xfrm>
          <a:prstGeom prst="rect">
            <a:avLst/>
          </a:prstGeom>
        </p:spPr>
      </p:pic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723052BD-B57F-C190-004E-73909C3D1FD1}"/>
              </a:ext>
            </a:extLst>
          </p:cNvPr>
          <p:cNvSpPr/>
          <p:nvPr/>
        </p:nvSpPr>
        <p:spPr>
          <a:xfrm rot="5400000">
            <a:off x="2669843" y="-498834"/>
            <a:ext cx="2515985" cy="7855668"/>
          </a:xfrm>
          <a:prstGeom prst="round2SameRect">
            <a:avLst>
              <a:gd name="adj1" fmla="val 4886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FA55E93-3E51-520A-F059-42BD8E66B9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2722" y="2440705"/>
            <a:ext cx="6095427" cy="2014424"/>
          </a:xfrm>
        </p:spPr>
        <p:txBody>
          <a:bodyPr/>
          <a:lstStyle>
            <a:lvl1pPr>
              <a:defRPr sz="4799"/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3925229807"/>
      </p:ext>
    </p:extLst>
  </p:cSld>
  <p:clrMapOvr>
    <a:masterClrMapping/>
  </p:clrMapOvr>
  <p:hf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Divider_Pa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2546AE0-CCD5-227B-9240-C20A8A0DD2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" y="0"/>
            <a:ext cx="12182473" cy="6858000"/>
          </a:xfrm>
          <a:prstGeom prst="rect">
            <a:avLst/>
          </a:prstGeom>
        </p:spPr>
      </p:pic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27DBD9C8-36F7-A8D7-51A5-8D246AF98D68}"/>
              </a:ext>
            </a:extLst>
          </p:cNvPr>
          <p:cNvSpPr/>
          <p:nvPr/>
        </p:nvSpPr>
        <p:spPr>
          <a:xfrm rot="5400000">
            <a:off x="2669843" y="-498834"/>
            <a:ext cx="2515985" cy="7855668"/>
          </a:xfrm>
          <a:prstGeom prst="round2SameRect">
            <a:avLst>
              <a:gd name="adj1" fmla="val 48864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28C79-5D92-FBE8-7BD3-96C37C3264E7}"/>
              </a:ext>
            </a:extLst>
          </p:cNvPr>
          <p:cNvSpPr txBox="1"/>
          <p:nvPr/>
        </p:nvSpPr>
        <p:spPr>
          <a:xfrm>
            <a:off x="182880" y="6583682"/>
            <a:ext cx="620877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>
                <a:solidFill>
                  <a:schemeClr val="bg2"/>
                </a:solidFill>
                <a:effectLst/>
              </a:rPr>
              <a:t>© Black &amp; Veatch Corporation, 2023. All Rights Reserved. The Black &amp; Veatch name and logo are registered trademarks of Black &amp; Veatch Corporation.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4CCE73-A775-479D-8F65-DC05FABB46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2722" y="2440705"/>
            <a:ext cx="6095427" cy="2014424"/>
          </a:xfrm>
        </p:spPr>
        <p:txBody>
          <a:bodyPr/>
          <a:lstStyle>
            <a:lvl1pPr>
              <a:defRPr sz="47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2100579425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FF990F2-95A5-933F-FDD8-AE7A97BBB0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CFFED11-C0C2-C4DF-F571-A08B8A1315C8}"/>
              </a:ext>
            </a:extLst>
          </p:cNvPr>
          <p:cNvSpPr/>
          <p:nvPr/>
        </p:nvSpPr>
        <p:spPr>
          <a:xfrm>
            <a:off x="0" y="0"/>
            <a:ext cx="5231757" cy="6356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799">
              <a:solidFill>
                <a:schemeClr val="accent1"/>
              </a:solidFill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245A6290-5236-1E48-AFB3-0EAB62D361B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31757" y="0"/>
            <a:ext cx="6960244" cy="6356350"/>
          </a:xfrm>
          <a:prstGeom prst="rect">
            <a:avLst/>
          </a:prstGeom>
          <a:effectLst/>
        </p:spPr>
        <p:txBody>
          <a:bodyPr anchor="ctr"/>
          <a:lstStyle>
            <a:lvl1pPr marL="0" indent="0" algn="ctr">
              <a:buNone/>
              <a:defRPr sz="2799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12FDF36-EC20-B9A5-9721-AEE518BF32B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704320" y="6356352"/>
            <a:ext cx="386286" cy="365125"/>
          </a:xfrm>
          <a:prstGeom prst="rect">
            <a:avLst/>
          </a:prstGeom>
        </p:spPr>
        <p:txBody>
          <a:bodyPr lIns="0" tIns="0" rIns="0" bIns="0"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4821B8-B5FF-9992-4394-0AB751947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960" y="2573749"/>
            <a:ext cx="4618495" cy="1208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9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E12697-B884-3B84-04A0-07386FBB04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5338" y="6389648"/>
            <a:ext cx="1444906" cy="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18996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408F78D-3155-A1DB-B266-BFA0276567AE}"/>
              </a:ext>
            </a:extLst>
          </p:cNvPr>
          <p:cNvSpPr/>
          <p:nvPr/>
        </p:nvSpPr>
        <p:spPr>
          <a:xfrm>
            <a:off x="0" y="0"/>
            <a:ext cx="6100509" cy="6356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799">
              <a:solidFill>
                <a:schemeClr val="accent1"/>
              </a:solidFill>
            </a:endParaRPr>
          </a:p>
        </p:txBody>
      </p:sp>
      <p:pic>
        <p:nvPicPr>
          <p:cNvPr id="7" name="Picture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51B2395-25C9-337A-6695-582983870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993CFC3-445E-1544-B793-62D97ECB907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00508" y="0"/>
            <a:ext cx="6091492" cy="6356350"/>
          </a:xfrm>
          <a:prstGeom prst="rect">
            <a:avLst/>
          </a:prstGeom>
          <a:effectLst/>
        </p:spPr>
        <p:txBody>
          <a:bodyPr anchor="ctr"/>
          <a:lstStyle>
            <a:lvl1pPr marL="0" indent="0" algn="ctr">
              <a:buNone/>
              <a:defRPr sz="2799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7E82448-8CF8-0F2D-945D-8962FFB77745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704320" y="6356352"/>
            <a:ext cx="386286" cy="365125"/>
          </a:xfrm>
          <a:prstGeom prst="rect">
            <a:avLst/>
          </a:prstGeom>
        </p:spPr>
        <p:txBody>
          <a:bodyPr lIns="0" tIns="0" rIns="0" bIns="0"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1D749B-3E0E-D318-AED2-1B2598B01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2" y="365125"/>
            <a:ext cx="5548393" cy="9588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93D9B-A994-23AF-6D8E-3F2E88DFB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462" y="1503338"/>
            <a:ext cx="5548393" cy="46736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5E11B2-8C8B-B84C-1B56-4D3A0171C0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5338" y="6389648"/>
            <a:ext cx="1444906" cy="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7757"/>
      </p:ext>
    </p:extLst>
  </p:cSld>
  <p:clrMapOvr>
    <a:masterClrMapping/>
  </p:clrMapOvr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Discussion">
    <p:bg bwMode="black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9090AB-C5EA-7471-EEB4-42D496B666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" y="0"/>
            <a:ext cx="1218247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CBD31C-F1EB-0B47-933D-D8610EB7450B}"/>
              </a:ext>
            </a:extLst>
          </p:cNvPr>
          <p:cNvSpPr txBox="1"/>
          <p:nvPr/>
        </p:nvSpPr>
        <p:spPr>
          <a:xfrm>
            <a:off x="868771" y="2051613"/>
            <a:ext cx="8610984" cy="27547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9600" b="1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z="7998" b="0">
                <a:solidFill>
                  <a:schemeClr val="bg1"/>
                </a:solidFill>
                <a:latin typeface="+mj-lt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4122356731"/>
      </p:ext>
    </p:extLst>
  </p:cSld>
  <p:clrMapOvr>
    <a:masterClrMapping/>
  </p:clrMapOvr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Contact Us">
    <p:bg bwMode="blackGray"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3B6BCC9F-9C87-848F-DF5B-A2BA6010E0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" y="0"/>
            <a:ext cx="12182473" cy="68580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F28D918-4B7C-A94F-987D-8C7117783F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1014" y="2294766"/>
            <a:ext cx="7596300" cy="185988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600"/>
              </a:spcBef>
              <a:buNone/>
              <a:defRPr sz="3599" b="0">
                <a:solidFill>
                  <a:schemeClr val="bg1"/>
                </a:solidFill>
                <a:latin typeface="+mj-lt"/>
              </a:defRPr>
            </a:lvl1pPr>
            <a:lvl2pPr marL="609311" indent="0">
              <a:buNone/>
              <a:defRPr sz="1999"/>
            </a:lvl2pPr>
            <a:lvl3pPr marL="1218620" indent="0">
              <a:buNone/>
              <a:defRPr sz="1999"/>
            </a:lvl3pPr>
            <a:lvl4pPr marL="1827931" indent="0">
              <a:buNone/>
              <a:defRPr sz="1999"/>
            </a:lvl4pPr>
            <a:lvl5pPr marL="2437242" indent="0">
              <a:buNone/>
              <a:defRPr sz="1999"/>
            </a:lvl5pPr>
          </a:lstStyle>
          <a:p>
            <a:pPr lvl="0"/>
            <a:r>
              <a:rPr lang="en-US"/>
              <a:t>Click to Add Contact Info</a:t>
            </a:r>
          </a:p>
        </p:txBody>
      </p:sp>
    </p:spTree>
    <p:extLst>
      <p:ext uri="{BB962C8B-B14F-4D97-AF65-F5344CB8AC3E}">
        <p14:creationId xmlns:p14="http://schemas.microsoft.com/office/powerpoint/2010/main" val="137242298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Title_TowerPo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pylon, outdoor object, tower&#10;&#10;Description automatically generated">
            <a:extLst>
              <a:ext uri="{FF2B5EF4-FFF2-40B4-BE49-F238E27FC236}">
                <a16:creationId xmlns:a16="http://schemas.microsoft.com/office/drawing/2014/main" id="{ACED47ED-9221-86A8-46FF-732A14E8E7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27" b="5944"/>
          <a:stretch/>
        </p:blipFill>
        <p:spPr>
          <a:xfrm>
            <a:off x="1" y="2"/>
            <a:ext cx="12192000" cy="685800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9CBA352-05B1-9B02-C177-13A402CDA2BD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26403" y="13922"/>
            <a:chExt cx="12192000" cy="684407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73E1ED4-19C0-E6B2-2E54-8547F784F1A4}"/>
                </a:ext>
              </a:extLst>
            </p:cNvPr>
            <p:cNvSpPr/>
            <p:nvPr/>
          </p:nvSpPr>
          <p:spPr>
            <a:xfrm rot="10800000">
              <a:off x="26403" y="13922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2">
                    <a:alpha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4AB7B2C-5905-2C67-A36B-E979C776375E}"/>
                </a:ext>
              </a:extLst>
            </p:cNvPr>
            <p:cNvSpPr/>
            <p:nvPr/>
          </p:nvSpPr>
          <p:spPr>
            <a:xfrm>
              <a:off x="26403" y="5657850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2">
                    <a:alpha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BEC3B484-67D1-6FD0-125B-00D1C34584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640" y="10912"/>
            <a:ext cx="12159955" cy="6845324"/>
          </a:xfrm>
          <a:prstGeom prst="rect">
            <a:avLst/>
          </a:prstGeom>
        </p:spPr>
      </p:pic>
      <p:sp>
        <p:nvSpPr>
          <p:cNvPr id="22" name="Round Same Side Corner Rectangle 21">
            <a:extLst>
              <a:ext uri="{FF2B5EF4-FFF2-40B4-BE49-F238E27FC236}">
                <a16:creationId xmlns:a16="http://schemas.microsoft.com/office/drawing/2014/main" id="{24EF5048-5FA5-7833-CF0B-4225B4897BBE}"/>
              </a:ext>
            </a:extLst>
          </p:cNvPr>
          <p:cNvSpPr/>
          <p:nvPr/>
        </p:nvSpPr>
        <p:spPr>
          <a:xfrm rot="5400000">
            <a:off x="2525175" y="-1028483"/>
            <a:ext cx="2768349" cy="78186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D0A7985C-55D5-89B5-608E-F04E01A31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1555495"/>
            <a:ext cx="6095427" cy="1712119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91464050-2A57-4D69-BBA6-F49930C6FF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36615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tx2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26" name="Text Placeholder2">
            <a:extLst>
              <a:ext uri="{FF2B5EF4-FFF2-40B4-BE49-F238E27FC236}">
                <a16:creationId xmlns:a16="http://schemas.microsoft.com/office/drawing/2014/main" id="{6066817E-493C-BBC7-293C-1DA9FB9758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389621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1352704714"/>
      </p:ext>
    </p:extLst>
  </p:cSld>
  <p:clrMapOvr>
    <a:masterClrMapping/>
  </p:clrMapOvr>
  <p:hf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BVTitle_HQ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0D46605-248C-BB06-9B66-3CDD7DEA3E2B}"/>
              </a:ext>
            </a:extLst>
          </p:cNvPr>
          <p:cNvGrpSpPr/>
          <p:nvPr userDrawn="1"/>
        </p:nvGrpSpPr>
        <p:grpSpPr>
          <a:xfrm>
            <a:off x="1" y="13922"/>
            <a:ext cx="12192000" cy="6844078"/>
            <a:chOff x="26403" y="13922"/>
            <a:chExt cx="12192000" cy="684407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C48613C-80D4-BF42-5E5E-3EBF5E760D15}"/>
                </a:ext>
              </a:extLst>
            </p:cNvPr>
            <p:cNvSpPr/>
            <p:nvPr userDrawn="1"/>
          </p:nvSpPr>
          <p:spPr>
            <a:xfrm rot="10800000">
              <a:off x="26403" y="13922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2">
                    <a:alpha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A94371B-BFE6-3A3F-3E48-8BAA155928DE}"/>
                </a:ext>
              </a:extLst>
            </p:cNvPr>
            <p:cNvSpPr/>
            <p:nvPr userDrawn="1"/>
          </p:nvSpPr>
          <p:spPr>
            <a:xfrm>
              <a:off x="26403" y="5657850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2">
                    <a:alpha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5E56B48B-DCF3-946B-35A0-57E09B3BBE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" r="3673"/>
          <a:stretch/>
        </p:blipFill>
        <p:spPr>
          <a:xfrm>
            <a:off x="11266" y="-56510"/>
            <a:ext cx="12180734" cy="690183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A6DA09E-FC11-954B-9994-ECF7126CCE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5" y="-27964"/>
            <a:ext cx="12260338" cy="6901834"/>
          </a:xfrm>
          <a:prstGeom prst="rect">
            <a:avLst/>
          </a:prstGeom>
        </p:spPr>
      </p:pic>
      <p:sp>
        <p:nvSpPr>
          <p:cNvPr id="16" name="Round Same Side Corner Rectangle 15">
            <a:extLst>
              <a:ext uri="{FF2B5EF4-FFF2-40B4-BE49-F238E27FC236}">
                <a16:creationId xmlns:a16="http://schemas.microsoft.com/office/drawing/2014/main" id="{0F10E1A3-32C9-6F1F-14DC-70223C3D07FD}"/>
              </a:ext>
            </a:extLst>
          </p:cNvPr>
          <p:cNvSpPr/>
          <p:nvPr userDrawn="1"/>
        </p:nvSpPr>
        <p:spPr>
          <a:xfrm rot="5400000">
            <a:off x="2536442" y="-1028483"/>
            <a:ext cx="2768349" cy="78186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BD4A8B9-21FE-CF57-D560-81EF46639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1555495"/>
            <a:ext cx="6095427" cy="1712119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42945619-ADDD-7859-3163-5874968331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36615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tx2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24" name="Text Placeholder2">
            <a:extLst>
              <a:ext uri="{FF2B5EF4-FFF2-40B4-BE49-F238E27FC236}">
                <a16:creationId xmlns:a16="http://schemas.microsoft.com/office/drawing/2014/main" id="{4E4CDC05-9A1E-EB88-99CA-A84F396407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389621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28450395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BV Br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12660FB-B999-CD49-5807-D1AF67762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2A256F-0FDD-4B3E-BC4E-8B719310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18AAE-5EBA-40BB-961B-BA99D9E03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51036"/>
            <a:ext cx="10962640" cy="51259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A92B365-74C2-6131-7BFD-7276F6A359A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5C53A7-06F6-E7E0-D1DD-A0B9147ACB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778" y="6387179"/>
            <a:ext cx="1444906" cy="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101483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3_BV Brand Content Du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D29E24E-BA7C-9D06-3858-FD70C9AD3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80EF39-BC61-4411-A40E-E9F7F0EED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7"/>
            <a:ext cx="10962640" cy="5899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19E6C-1B2A-4BA9-8B19-196AEE570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046747"/>
            <a:ext cx="5410200" cy="5130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9F1FF6-1570-4E98-8486-839E2EB39C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46747"/>
            <a:ext cx="5400040" cy="5130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743769D-FDFB-EA79-4798-0BFF55EA876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D8BE07-AF02-45A1-04B9-50D5D7FEFC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778" y="6387179"/>
            <a:ext cx="1444906" cy="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085827"/>
      </p:ext>
    </p:extLst>
  </p:cSld>
  <p:clrMapOvr>
    <a:masterClrMapping/>
  </p:clrMapOvr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3_BV Brand Content Duo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FFBFB62-74A8-501E-B846-60C27D605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B127CE-5161-429C-A0A0-2E7021906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517" y="365126"/>
            <a:ext cx="10994724" cy="5853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DFE7D-E296-42D4-A189-AD21F302FA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517" y="1010658"/>
            <a:ext cx="5420059" cy="424363"/>
          </a:xfrm>
        </p:spPr>
        <p:txBody>
          <a:bodyPr anchor="b"/>
          <a:lstStyle>
            <a:lvl1pPr marL="0" indent="0">
              <a:buNone/>
              <a:defRPr sz="2399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D1A72-1BA9-4877-B218-FF0C5E1A4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7517" y="1495179"/>
            <a:ext cx="5420059" cy="46944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00AC7A-5506-4235-9CF1-A7435E349A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10658"/>
            <a:ext cx="5400040" cy="424363"/>
          </a:xfrm>
        </p:spPr>
        <p:txBody>
          <a:bodyPr anchor="b"/>
          <a:lstStyle>
            <a:lvl1pPr marL="0" indent="0">
              <a:buNone/>
              <a:defRPr sz="2399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D8F315-7C4C-4C18-9A6F-B6696922C6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495179"/>
            <a:ext cx="5400040" cy="46944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30E02EE-6332-306A-E25F-5A6B03222B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07C05F-44E3-CEC4-C52C-B6320F9CFF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778" y="6387179"/>
            <a:ext cx="1444906" cy="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430727"/>
      </p:ext>
    </p:extLst>
  </p:cSld>
  <p:clrMapOvr>
    <a:masterClrMapping/>
  </p:clrMapOvr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3_BV Brand Content Left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FD8C9492-C52A-B0DA-DBBA-9B3390F0B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C875F2-AB1B-44F9-A6CD-F38E1C969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61" y="457200"/>
            <a:ext cx="4152265" cy="3130952"/>
          </a:xfrm>
        </p:spPr>
        <p:txBody>
          <a:bodyPr anchor="b"/>
          <a:lstStyle>
            <a:lvl1pPr>
              <a:defRPr sz="33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845AA-17DF-46D0-897A-09BD2EB86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389052" cy="5403850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B247A5-51B7-49E6-96C6-E305CC8EE1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1885" y="3854370"/>
            <a:ext cx="4170141" cy="201461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55AAF1F-AC2C-DA70-A05F-C4EC7384E7F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C4FB6B-7588-27F5-6F6C-A27E243378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778" y="6387179"/>
            <a:ext cx="1444906" cy="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53064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 Brand Image Left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A5CDE46-F994-183E-2E8E-400D081CE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4B89BDF-690C-1BFF-8F58-1047878BBC3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53761" y="457200"/>
            <a:ext cx="5921865" cy="5523548"/>
          </a:xfrm>
          <a:prstGeom prst="rect">
            <a:avLst/>
          </a:prstGeom>
          <a:effectLst/>
        </p:spPr>
        <p:txBody>
          <a:bodyPr anchor="ctr"/>
          <a:lstStyle>
            <a:lvl1pPr marL="0" indent="0" algn="ctr">
              <a:buNone/>
              <a:defRPr sz="2799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0B8F1CA-2A21-04EC-314A-14593BE59A9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B79EE2-E114-54F1-6F25-8D0F760FE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760" y="457200"/>
            <a:ext cx="4970812" cy="3130952"/>
          </a:xfrm>
        </p:spPr>
        <p:txBody>
          <a:bodyPr anchor="b"/>
          <a:lstStyle>
            <a:lvl1pPr>
              <a:defRPr sz="3399"/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7E83FF7-76C2-A6C3-ED5A-D47252614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1884" y="3854370"/>
            <a:ext cx="4992212" cy="201461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691AFA-8F22-A6D6-CA2B-94190FA68D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778" y="6387179"/>
            <a:ext cx="1444906" cy="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665586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 Br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23861E0-B141-296A-2368-3A8AC3D6A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828F466-6AC9-C699-D1AC-245C07F88E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5954" y="6376229"/>
            <a:ext cx="386286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/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AF5586-FF3C-B385-9A94-4151DD50BC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778" y="6387179"/>
            <a:ext cx="1444906" cy="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48782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AD65C-15FB-4D43-BB61-787A6A55167A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GEO 101</a:t>
            </a:r>
          </a:p>
          <a:p>
            <a:pPr algn="ctr"/>
            <a:r>
              <a:rPr lang="en-US" sz="2800" b="1"/>
              <a:t>200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36EC54-C173-92FA-F39B-EFB890975712}"/>
              </a:ext>
            </a:extLst>
          </p:cNvPr>
          <p:cNvSpPr txBox="1"/>
          <p:nvPr userDrawn="1"/>
        </p:nvSpPr>
        <p:spPr>
          <a:xfrm>
            <a:off x="1750060" y="1600200"/>
            <a:ext cx="8681720" cy="830997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325998819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2F3C32-D592-FB61-14FA-2F4ADDF89C6B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GEO 101</a:t>
            </a:r>
          </a:p>
          <a:p>
            <a:pPr algn="ctr"/>
            <a:r>
              <a:rPr lang="en-US" sz="2800" b="1"/>
              <a:t>200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6CE6D0-A255-A3F5-D711-FC45A85D6D03}"/>
              </a:ext>
            </a:extLst>
          </p:cNvPr>
          <p:cNvSpPr txBox="1"/>
          <p:nvPr userDrawn="1"/>
        </p:nvSpPr>
        <p:spPr>
          <a:xfrm>
            <a:off x="1750060" y="2209800"/>
            <a:ext cx="8681720" cy="1323439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48344527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881543-03E3-2E53-9C00-157159EF92C3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GEO 101</a:t>
            </a:r>
          </a:p>
          <a:p>
            <a:pPr algn="ctr"/>
            <a:r>
              <a:rPr lang="en-US" sz="2800" b="1"/>
              <a:t>400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D8456F-200C-0936-BA5D-3D05E719B708}"/>
              </a:ext>
            </a:extLst>
          </p:cNvPr>
          <p:cNvSpPr txBox="1"/>
          <p:nvPr userDrawn="1"/>
        </p:nvSpPr>
        <p:spPr>
          <a:xfrm>
            <a:off x="1750060" y="1676400"/>
            <a:ext cx="8681720" cy="1015663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2509530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Title_Charged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ridge over a river&#10;&#10;Description automatically generated with low confidence">
            <a:extLst>
              <a:ext uri="{FF2B5EF4-FFF2-40B4-BE49-F238E27FC236}">
                <a16:creationId xmlns:a16="http://schemas.microsoft.com/office/drawing/2014/main" id="{F486B4A2-E16A-BDAD-B29A-902EE2AEF6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8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7E999FF-AFA9-518E-FC46-870F5AD04BC0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0" y="6961"/>
            <a:chExt cx="12192000" cy="684407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622965F-9F67-2A6D-2D6B-E18654787FEE}"/>
                </a:ext>
              </a:extLst>
            </p:cNvPr>
            <p:cNvSpPr/>
            <p:nvPr/>
          </p:nvSpPr>
          <p:spPr>
            <a:xfrm rot="10800000">
              <a:off x="0" y="6961"/>
              <a:ext cx="12192000" cy="1200150"/>
            </a:xfrm>
            <a:prstGeom prst="rect">
              <a:avLst/>
            </a:prstGeom>
            <a:gradFill>
              <a:gsLst>
                <a:gs pos="8000">
                  <a:schemeClr val="accent1">
                    <a:lumMod val="0"/>
                    <a:lumOff val="100000"/>
                    <a:alpha val="0"/>
                  </a:schemeClr>
                </a:gs>
                <a:gs pos="92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7B7F618-46B9-C592-758A-02AEEBD16D76}"/>
                </a:ext>
              </a:extLst>
            </p:cNvPr>
            <p:cNvSpPr/>
            <p:nvPr/>
          </p:nvSpPr>
          <p:spPr>
            <a:xfrm>
              <a:off x="0" y="5650889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A6DA09E-FC11-954B-9994-ECF7126CCE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91" y="8088"/>
            <a:ext cx="12159955" cy="6845324"/>
          </a:xfrm>
          <a:prstGeom prst="rect">
            <a:avLst/>
          </a:prstGeom>
        </p:spPr>
      </p:pic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58C7BBD1-4AA7-62A8-9F44-67259913D90B}"/>
              </a:ext>
            </a:extLst>
          </p:cNvPr>
          <p:cNvSpPr/>
          <p:nvPr/>
        </p:nvSpPr>
        <p:spPr>
          <a:xfrm rot="5400000">
            <a:off x="2515940" y="-1023865"/>
            <a:ext cx="2768349" cy="78186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EA265EB-A9A7-A98F-C875-EC51C3E77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1555495"/>
            <a:ext cx="6095427" cy="1712119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89465A99-D63C-BA70-E3F8-D33C38F14B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36615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tx2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23" name="Text Placeholder2">
            <a:extLst>
              <a:ext uri="{FF2B5EF4-FFF2-40B4-BE49-F238E27FC236}">
                <a16:creationId xmlns:a16="http://schemas.microsoft.com/office/drawing/2014/main" id="{92369901-0FBD-A4C0-66FB-DF5B56CE42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389621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3697345913"/>
      </p:ext>
    </p:extLst>
  </p:cSld>
  <p:clrMapOvr>
    <a:masterClrMapping/>
  </p:clrMapOvr>
  <p:hf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49683E-296B-DA97-3FE0-AF00BCAA6C37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GEO 101</a:t>
            </a:r>
          </a:p>
          <a:p>
            <a:pPr algn="ctr"/>
            <a:r>
              <a:rPr lang="en-US" sz="2800" b="1"/>
              <a:t>400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E75CB0-1479-F780-40DD-AEDB9F2C7607}"/>
              </a:ext>
            </a:extLst>
          </p:cNvPr>
          <p:cNvSpPr txBox="1"/>
          <p:nvPr userDrawn="1"/>
        </p:nvSpPr>
        <p:spPr>
          <a:xfrm>
            <a:off x="1750060" y="2209800"/>
            <a:ext cx="8681720" cy="2215991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352603129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E0FC95-CE61-EBE4-AE22-7310DDD8DEA9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GEO 101</a:t>
            </a:r>
          </a:p>
          <a:p>
            <a:pPr algn="ctr"/>
            <a:r>
              <a:rPr lang="en-US" sz="2800" b="1"/>
              <a:t>600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E9B13B-85CE-76B6-C391-71DFD63EBBC5}"/>
              </a:ext>
            </a:extLst>
          </p:cNvPr>
          <p:cNvSpPr txBox="1"/>
          <p:nvPr userDrawn="1"/>
        </p:nvSpPr>
        <p:spPr>
          <a:xfrm>
            <a:off x="1750060" y="1447800"/>
            <a:ext cx="8681720" cy="1446550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</a:rPr>
              <a:t>Question </a:t>
            </a:r>
          </a:p>
        </p:txBody>
      </p:sp>
    </p:spTree>
    <p:extLst>
      <p:ext uri="{BB962C8B-B14F-4D97-AF65-F5344CB8AC3E}">
        <p14:creationId xmlns:p14="http://schemas.microsoft.com/office/powerpoint/2010/main" val="33629660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37DD6C-24B6-4E49-6376-861D5A37CBEA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GEO 101</a:t>
            </a:r>
          </a:p>
          <a:p>
            <a:pPr algn="ctr"/>
            <a:r>
              <a:rPr lang="en-US" sz="2800" b="1"/>
              <a:t>600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EF9F83-DF65-AD30-FF44-3EDBE94677CA}"/>
              </a:ext>
            </a:extLst>
          </p:cNvPr>
          <p:cNvSpPr txBox="1"/>
          <p:nvPr userDrawn="1"/>
        </p:nvSpPr>
        <p:spPr>
          <a:xfrm>
            <a:off x="1750060" y="2209800"/>
            <a:ext cx="8681720" cy="2646878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1291234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2FDF07-D459-0EBD-3E1F-127FA54C9023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GEO 101</a:t>
            </a:r>
          </a:p>
          <a:p>
            <a:pPr algn="ctr"/>
            <a:r>
              <a:rPr lang="en-US" sz="2800" b="1"/>
              <a:t>800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F167F6-5E20-E5D5-C945-B3F57548E774}"/>
              </a:ext>
            </a:extLst>
          </p:cNvPr>
          <p:cNvSpPr txBox="1"/>
          <p:nvPr userDrawn="1"/>
        </p:nvSpPr>
        <p:spPr>
          <a:xfrm>
            <a:off x="1750060" y="1524000"/>
            <a:ext cx="8681720" cy="954107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6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23192203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50280E-698E-BD9E-C615-2CC119268DD8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GEO 101</a:t>
            </a:r>
          </a:p>
          <a:p>
            <a:pPr algn="ctr"/>
            <a:r>
              <a:rPr lang="en-US" sz="2800" b="1"/>
              <a:t>800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207C6E-04F9-316F-49E2-4BD7E75880D7}"/>
              </a:ext>
            </a:extLst>
          </p:cNvPr>
          <p:cNvSpPr txBox="1"/>
          <p:nvPr userDrawn="1"/>
        </p:nvSpPr>
        <p:spPr>
          <a:xfrm>
            <a:off x="1750060" y="2209800"/>
            <a:ext cx="8681720" cy="1446550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326131101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069F0E-81C9-DC7B-0B52-DB454D45D2E9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In and Out</a:t>
            </a:r>
          </a:p>
          <a:p>
            <a:pPr algn="ctr"/>
            <a:r>
              <a:rPr lang="en-US" sz="2800" b="1"/>
              <a:t>200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0DBDF5-3A14-82E0-2D89-12247026B993}"/>
              </a:ext>
            </a:extLst>
          </p:cNvPr>
          <p:cNvSpPr txBox="1"/>
          <p:nvPr userDrawn="1"/>
        </p:nvSpPr>
        <p:spPr>
          <a:xfrm>
            <a:off x="1750060" y="1720840"/>
            <a:ext cx="8681720" cy="1323439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35226261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1D0BB6-A045-6888-5D84-039160F4F9E4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In and Out</a:t>
            </a:r>
          </a:p>
          <a:p>
            <a:pPr algn="ctr"/>
            <a:r>
              <a:rPr lang="en-US" sz="2800" b="1"/>
              <a:t>200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03A49A-D1DA-46F2-F00E-B451457D37C9}"/>
              </a:ext>
            </a:extLst>
          </p:cNvPr>
          <p:cNvSpPr txBox="1"/>
          <p:nvPr userDrawn="1"/>
        </p:nvSpPr>
        <p:spPr>
          <a:xfrm>
            <a:off x="1750060" y="2209800"/>
            <a:ext cx="8681720" cy="1862048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chemeClr val="bg1"/>
                </a:solidFill>
              </a:rPr>
              <a:t>Answer </a:t>
            </a:r>
          </a:p>
        </p:txBody>
      </p:sp>
    </p:spTree>
    <p:extLst>
      <p:ext uri="{BB962C8B-B14F-4D97-AF65-F5344CB8AC3E}">
        <p14:creationId xmlns:p14="http://schemas.microsoft.com/office/powerpoint/2010/main" val="27076874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28F482-7EBA-4894-223B-686715492EE8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In and Out</a:t>
            </a:r>
          </a:p>
          <a:p>
            <a:pPr algn="ctr"/>
            <a:r>
              <a:rPr lang="en-US" sz="2800" b="1"/>
              <a:t>400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2C33B7-C967-4419-B1EC-F00E7132A15A}"/>
              </a:ext>
            </a:extLst>
          </p:cNvPr>
          <p:cNvSpPr txBox="1"/>
          <p:nvPr userDrawn="1"/>
        </p:nvSpPr>
        <p:spPr>
          <a:xfrm>
            <a:off x="1750060" y="1335107"/>
            <a:ext cx="8681720" cy="1015663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148275828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E6CD90-C651-65EF-BE39-E59E89331ACA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In and Out</a:t>
            </a:r>
          </a:p>
          <a:p>
            <a:pPr algn="ctr"/>
            <a:r>
              <a:rPr lang="en-US" sz="2800" b="1"/>
              <a:t>400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9147CF-9DEE-E9FB-57E3-B0F248D347BF}"/>
              </a:ext>
            </a:extLst>
          </p:cNvPr>
          <p:cNvSpPr txBox="1"/>
          <p:nvPr userDrawn="1"/>
        </p:nvSpPr>
        <p:spPr>
          <a:xfrm>
            <a:off x="1750060" y="2209800"/>
            <a:ext cx="8681720" cy="1862048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19050177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A86911-555C-544B-D0C6-A818FB84E2F1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In and Out</a:t>
            </a:r>
          </a:p>
          <a:p>
            <a:pPr algn="ctr"/>
            <a:r>
              <a:rPr lang="en-US" sz="2800" b="1"/>
              <a:t>600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5077C7-4CFC-A64E-E9D5-04EC27BEA588}"/>
              </a:ext>
            </a:extLst>
          </p:cNvPr>
          <p:cNvSpPr txBox="1"/>
          <p:nvPr userDrawn="1"/>
        </p:nvSpPr>
        <p:spPr>
          <a:xfrm>
            <a:off x="1750060" y="1536174"/>
            <a:ext cx="8681720" cy="1107996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3935629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BVTitle_Charged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ow of wind turbines&#10;&#10;Description automatically generated with low confidence">
            <a:extLst>
              <a:ext uri="{FF2B5EF4-FFF2-40B4-BE49-F238E27FC236}">
                <a16:creationId xmlns:a16="http://schemas.microsoft.com/office/drawing/2014/main" id="{18A5A85A-A1DE-1415-9D20-0DF375A1D6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0"/>
          <a:stretch/>
        </p:blipFill>
        <p:spPr>
          <a:xfrm>
            <a:off x="1" y="-1"/>
            <a:ext cx="12192000" cy="685103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DADEC60-EF1C-FCE5-DC81-9C11675876BE}"/>
              </a:ext>
            </a:extLst>
          </p:cNvPr>
          <p:cNvGrpSpPr/>
          <p:nvPr/>
        </p:nvGrpSpPr>
        <p:grpSpPr>
          <a:xfrm>
            <a:off x="1" y="6962"/>
            <a:ext cx="12192000" cy="6844078"/>
            <a:chOff x="0" y="6961"/>
            <a:chExt cx="12192000" cy="684407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73E1ED4-19C0-E6B2-2E54-8547F784F1A4}"/>
                </a:ext>
              </a:extLst>
            </p:cNvPr>
            <p:cNvSpPr/>
            <p:nvPr/>
          </p:nvSpPr>
          <p:spPr>
            <a:xfrm rot="10800000">
              <a:off x="0" y="6961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4AB7B2C-5905-2C67-A36B-E979C776375E}"/>
                </a:ext>
              </a:extLst>
            </p:cNvPr>
            <p:cNvSpPr/>
            <p:nvPr/>
          </p:nvSpPr>
          <p:spPr>
            <a:xfrm>
              <a:off x="0" y="5650889"/>
              <a:ext cx="12192000" cy="1200150"/>
            </a:xfrm>
            <a:prstGeom prst="rect">
              <a:avLst/>
            </a:prstGeom>
            <a:gradFill>
              <a:gsLst>
                <a:gs pos="6000">
                  <a:schemeClr val="accent1">
                    <a:lumMod val="0"/>
                    <a:lumOff val="100000"/>
                    <a:alpha val="0"/>
                  </a:schemeClr>
                </a:gs>
                <a:gs pos="89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A6DA09E-FC11-954B-9994-ECF7126CCE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47" y="-1360"/>
            <a:ext cx="12158196" cy="6844333"/>
          </a:xfrm>
          <a:prstGeom prst="rect">
            <a:avLst/>
          </a:prstGeom>
        </p:spPr>
      </p:pic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58C7BBD1-4AA7-62A8-9F44-67259913D90B}"/>
              </a:ext>
            </a:extLst>
          </p:cNvPr>
          <p:cNvSpPr/>
          <p:nvPr/>
        </p:nvSpPr>
        <p:spPr>
          <a:xfrm rot="5400000">
            <a:off x="2522930" y="-1028483"/>
            <a:ext cx="2768349" cy="78186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EA265EB-A9A7-A98F-C875-EC51C3E77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57" y="1555495"/>
            <a:ext cx="6095427" cy="1712119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89465A99-D63C-BA70-E3F8-D33C38F14B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657" y="3366152"/>
            <a:ext cx="6095427" cy="43152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999" b="0" cap="none" baseline="0">
                <a:solidFill>
                  <a:schemeClr val="tx2"/>
                </a:solidFill>
                <a:latin typeface="+mn-lt"/>
              </a:defRPr>
            </a:lvl1pPr>
            <a:lvl2pPr algn="l">
              <a:buFontTx/>
              <a:buNone/>
              <a:defRPr sz="3999" b="1">
                <a:solidFill>
                  <a:schemeClr val="accent1"/>
                </a:solidFill>
              </a:defRPr>
            </a:lvl2pPr>
            <a:lvl3pPr algn="l">
              <a:buFontTx/>
              <a:buNone/>
              <a:defRPr sz="3999" b="1">
                <a:solidFill>
                  <a:schemeClr val="accent1"/>
                </a:solidFill>
              </a:defRPr>
            </a:lvl3pPr>
            <a:lvl4pPr algn="l">
              <a:buFontTx/>
              <a:buNone/>
              <a:defRPr sz="3999" b="1">
                <a:solidFill>
                  <a:schemeClr val="accent1"/>
                </a:solidFill>
              </a:defRPr>
            </a:lvl4pPr>
            <a:lvl5pPr algn="l">
              <a:buFontTx/>
              <a:buNone/>
              <a:defRPr sz="3999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Speaker’s Name</a:t>
            </a:r>
          </a:p>
        </p:txBody>
      </p:sp>
      <p:sp>
        <p:nvSpPr>
          <p:cNvPr id="23" name="Text Placeholder2">
            <a:extLst>
              <a:ext uri="{FF2B5EF4-FFF2-40B4-BE49-F238E27FC236}">
                <a16:creationId xmlns:a16="http://schemas.microsoft.com/office/drawing/2014/main" id="{92369901-0FBD-A4C0-66FB-DF5B56CE42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657" y="3896219"/>
            <a:ext cx="6095427" cy="27622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1218621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400" b="0" kern="0" cap="none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2pPr>
            <a:lvl3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3pPr>
            <a:lvl4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4pPr>
            <a:lvl5pPr marL="0" indent="0" algn="l" defTabSz="1218621" rtl="0" eaLnBrk="0" fontAlgn="base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005596"/>
              </a:buClr>
              <a:buFontTx/>
              <a:buNone/>
              <a:defRPr lang="en-US" sz="1899" b="1" kern="0" dirty="0" smtClean="0">
                <a:solidFill>
                  <a:srgbClr val="00A2E5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add Speaker’s Title</a:t>
            </a:r>
          </a:p>
        </p:txBody>
      </p:sp>
    </p:spTree>
    <p:extLst>
      <p:ext uri="{BB962C8B-B14F-4D97-AF65-F5344CB8AC3E}">
        <p14:creationId xmlns:p14="http://schemas.microsoft.com/office/powerpoint/2010/main" val="1868788420"/>
      </p:ext>
    </p:extLst>
  </p:cSld>
  <p:clrMapOvr>
    <a:masterClrMapping/>
  </p:clrMapOvr>
  <p:hf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227B2B-8873-CAB1-0EA4-8CFF08DF3945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In and Out</a:t>
            </a:r>
          </a:p>
          <a:p>
            <a:pPr algn="ctr"/>
            <a:r>
              <a:rPr lang="en-US" sz="2800" b="1"/>
              <a:t>600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EF26BD-281A-D81A-88D9-17614782045F}"/>
              </a:ext>
            </a:extLst>
          </p:cNvPr>
          <p:cNvSpPr txBox="1"/>
          <p:nvPr userDrawn="1"/>
        </p:nvSpPr>
        <p:spPr>
          <a:xfrm>
            <a:off x="1750060" y="2209800"/>
            <a:ext cx="8681720" cy="2215991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191273596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E3C0C9-DF79-8DAB-9AAF-C92D67DE92A6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In and Out</a:t>
            </a:r>
          </a:p>
          <a:p>
            <a:pPr algn="ctr"/>
            <a:r>
              <a:rPr lang="en-US" sz="2800" b="1"/>
              <a:t>800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B20869-F540-FA32-099F-9CAE0716C873}"/>
              </a:ext>
            </a:extLst>
          </p:cNvPr>
          <p:cNvSpPr txBox="1"/>
          <p:nvPr userDrawn="1"/>
        </p:nvSpPr>
        <p:spPr>
          <a:xfrm>
            <a:off x="1750060" y="1536174"/>
            <a:ext cx="8681720" cy="1015663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152400714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E480FF-973D-DAF8-4641-3C0D09A7FB43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In and Out</a:t>
            </a:r>
          </a:p>
          <a:p>
            <a:pPr algn="ctr"/>
            <a:r>
              <a:rPr lang="en-US" sz="2800" b="1"/>
              <a:t>800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549DDB-F56E-C6E2-1F3C-4CB12D75EFDC}"/>
              </a:ext>
            </a:extLst>
          </p:cNvPr>
          <p:cNvSpPr txBox="1"/>
          <p:nvPr userDrawn="1"/>
        </p:nvSpPr>
        <p:spPr>
          <a:xfrm>
            <a:off x="1750060" y="1905506"/>
            <a:ext cx="8681720" cy="1569660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242980887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366238-70C4-DD6F-895E-3F327B743AAD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Action!</a:t>
            </a:r>
          </a:p>
          <a:p>
            <a:pPr algn="ctr"/>
            <a:r>
              <a:rPr lang="en-US" sz="2800" b="1"/>
              <a:t>200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761E37-6FA6-ABED-B59E-645D0888EC7A}"/>
              </a:ext>
            </a:extLst>
          </p:cNvPr>
          <p:cNvSpPr txBox="1"/>
          <p:nvPr userDrawn="1"/>
        </p:nvSpPr>
        <p:spPr>
          <a:xfrm>
            <a:off x="1750060" y="1447800"/>
            <a:ext cx="8681720" cy="1107996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142088568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65F723-3532-2EE8-DF81-9836F35F55C2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Action!</a:t>
            </a:r>
          </a:p>
          <a:p>
            <a:pPr algn="ctr"/>
            <a:r>
              <a:rPr lang="en-US" sz="2800" b="1"/>
              <a:t>200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EAE718-26B4-E835-948F-977203C951F4}"/>
              </a:ext>
            </a:extLst>
          </p:cNvPr>
          <p:cNvSpPr txBox="1"/>
          <p:nvPr userDrawn="1"/>
        </p:nvSpPr>
        <p:spPr>
          <a:xfrm>
            <a:off x="1750060" y="2209800"/>
            <a:ext cx="8681720" cy="2646878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12207988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0FEE76-898F-C45C-4C82-8230117325F5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Action!</a:t>
            </a:r>
          </a:p>
          <a:p>
            <a:pPr algn="ctr"/>
            <a:r>
              <a:rPr lang="en-US" sz="2800" b="1"/>
              <a:t>400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C16A55-0AF3-760E-4B47-91D890400871}"/>
              </a:ext>
            </a:extLst>
          </p:cNvPr>
          <p:cNvSpPr txBox="1"/>
          <p:nvPr userDrawn="1"/>
        </p:nvSpPr>
        <p:spPr>
          <a:xfrm>
            <a:off x="1750060" y="1447800"/>
            <a:ext cx="8681720" cy="1107996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198218202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F53F81-9B4A-F47C-2536-D590D72748D3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Action!</a:t>
            </a:r>
          </a:p>
          <a:p>
            <a:pPr algn="ctr"/>
            <a:r>
              <a:rPr lang="en-US" sz="2800" b="1"/>
              <a:t>400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BEFB1B-E752-043F-8FE0-44BFA62B6422}"/>
              </a:ext>
            </a:extLst>
          </p:cNvPr>
          <p:cNvSpPr txBox="1"/>
          <p:nvPr userDrawn="1"/>
        </p:nvSpPr>
        <p:spPr>
          <a:xfrm>
            <a:off x="1750060" y="1672511"/>
            <a:ext cx="8681720" cy="1446550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308094272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B54B6E-FE79-B4FF-56DA-734FE287053A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Action!</a:t>
            </a:r>
          </a:p>
          <a:p>
            <a:pPr algn="ctr"/>
            <a:r>
              <a:rPr lang="en-US" sz="2800" b="1"/>
              <a:t>600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8A80FC-137C-246E-5023-5AF8B7349158}"/>
              </a:ext>
            </a:extLst>
          </p:cNvPr>
          <p:cNvSpPr txBox="1"/>
          <p:nvPr userDrawn="1"/>
        </p:nvSpPr>
        <p:spPr>
          <a:xfrm>
            <a:off x="1750060" y="1447800"/>
            <a:ext cx="8681720" cy="1107996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304009841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rrect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37D2C-1809-48FF-A186-8C2FEB18C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74B1DAB-A099-433D-A5BC-B388142BA2CB}"/>
              </a:ext>
            </a:extLst>
          </p:cNvPr>
          <p:cNvSpPr/>
          <p:nvPr userDrawn="1"/>
        </p:nvSpPr>
        <p:spPr>
          <a:xfrm>
            <a:off x="5688330" y="6164900"/>
            <a:ext cx="805180" cy="38290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D78D94-1E9A-78E5-1B39-3A8FA6A520C2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Action!</a:t>
            </a:r>
          </a:p>
          <a:p>
            <a:pPr algn="ctr"/>
            <a:r>
              <a:rPr lang="en-US" sz="2800" b="1"/>
              <a:t>600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957C98-6E62-2DD6-1200-C20B47BB968E}"/>
              </a:ext>
            </a:extLst>
          </p:cNvPr>
          <p:cNvSpPr txBox="1"/>
          <p:nvPr userDrawn="1"/>
        </p:nvSpPr>
        <p:spPr>
          <a:xfrm>
            <a:off x="1750060" y="2209800"/>
            <a:ext cx="8681720" cy="2646878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136696114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DF4D-B3AC-453B-BF85-FE3B4BFB0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ction Button: Blank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1AD8B3-99D8-4528-AE38-33824222B8B7}"/>
              </a:ext>
            </a:extLst>
          </p:cNvPr>
          <p:cNvSpPr/>
          <p:nvPr userDrawn="1"/>
        </p:nvSpPr>
        <p:spPr>
          <a:xfrm>
            <a:off x="5709920" y="6165852"/>
            <a:ext cx="7620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324E81-F688-3C57-46FA-F237BE1CCFC8}"/>
              </a:ext>
            </a:extLst>
          </p:cNvPr>
          <p:cNvSpPr txBox="1"/>
          <p:nvPr userDrawn="1"/>
        </p:nvSpPr>
        <p:spPr>
          <a:xfrm>
            <a:off x="4373880" y="381000"/>
            <a:ext cx="343408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Action!</a:t>
            </a:r>
          </a:p>
          <a:p>
            <a:pPr algn="ctr"/>
            <a:r>
              <a:rPr lang="en-US" sz="2800" b="1"/>
              <a:t>800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842E15-76B5-9662-A0CC-13F065ADDF40}"/>
              </a:ext>
            </a:extLst>
          </p:cNvPr>
          <p:cNvSpPr txBox="1"/>
          <p:nvPr userDrawn="1"/>
        </p:nvSpPr>
        <p:spPr>
          <a:xfrm>
            <a:off x="1750060" y="1536174"/>
            <a:ext cx="8681720" cy="1015663"/>
          </a:xfrm>
          <a:prstGeom prst="rect">
            <a:avLst/>
          </a:prstGeom>
          <a:noFill/>
          <a:ln cap="rnd">
            <a:solidFill>
              <a:schemeClr val="bg1">
                <a:lumMod val="9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193669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26" Type="http://schemas.openxmlformats.org/officeDocument/2006/relationships/slideLayout" Target="../slideLayouts/slideLayout27.xml"/><Relationship Id="rId39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22.xml"/><Relationship Id="rId34" Type="http://schemas.openxmlformats.org/officeDocument/2006/relationships/slideLayout" Target="../slideLayouts/slideLayout35.xml"/><Relationship Id="rId42" Type="http://schemas.openxmlformats.org/officeDocument/2006/relationships/slideLayout" Target="../slideLayouts/slideLayout43.xml"/><Relationship Id="rId47" Type="http://schemas.openxmlformats.org/officeDocument/2006/relationships/slideLayout" Target="../slideLayouts/slideLayout48.xml"/><Relationship Id="rId50" Type="http://schemas.openxmlformats.org/officeDocument/2006/relationships/slideLayout" Target="../slideLayouts/slideLayout51.xml"/><Relationship Id="rId55" Type="http://schemas.openxmlformats.org/officeDocument/2006/relationships/slideLayout" Target="../slideLayouts/slideLayout56.xml"/><Relationship Id="rId63" Type="http://schemas.openxmlformats.org/officeDocument/2006/relationships/slideLayout" Target="../slideLayouts/slideLayout64.xml"/><Relationship Id="rId68" Type="http://schemas.openxmlformats.org/officeDocument/2006/relationships/slideLayout" Target="../slideLayouts/slideLayout69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9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24" Type="http://schemas.openxmlformats.org/officeDocument/2006/relationships/slideLayout" Target="../slideLayouts/slideLayout25.xml"/><Relationship Id="rId32" Type="http://schemas.openxmlformats.org/officeDocument/2006/relationships/slideLayout" Target="../slideLayouts/slideLayout33.xml"/><Relationship Id="rId37" Type="http://schemas.openxmlformats.org/officeDocument/2006/relationships/slideLayout" Target="../slideLayouts/slideLayout38.xml"/><Relationship Id="rId40" Type="http://schemas.openxmlformats.org/officeDocument/2006/relationships/slideLayout" Target="../slideLayouts/slideLayout41.xml"/><Relationship Id="rId45" Type="http://schemas.openxmlformats.org/officeDocument/2006/relationships/slideLayout" Target="../slideLayouts/slideLayout46.xml"/><Relationship Id="rId53" Type="http://schemas.openxmlformats.org/officeDocument/2006/relationships/slideLayout" Target="../slideLayouts/slideLayout54.xml"/><Relationship Id="rId58" Type="http://schemas.openxmlformats.org/officeDocument/2006/relationships/slideLayout" Target="../slideLayouts/slideLayout59.xml"/><Relationship Id="rId66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9.xml"/><Relationship Id="rId36" Type="http://schemas.openxmlformats.org/officeDocument/2006/relationships/slideLayout" Target="../slideLayouts/slideLayout37.xml"/><Relationship Id="rId49" Type="http://schemas.openxmlformats.org/officeDocument/2006/relationships/slideLayout" Target="../slideLayouts/slideLayout50.xml"/><Relationship Id="rId57" Type="http://schemas.openxmlformats.org/officeDocument/2006/relationships/slideLayout" Target="../slideLayouts/slideLayout58.xml"/><Relationship Id="rId61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31" Type="http://schemas.openxmlformats.org/officeDocument/2006/relationships/slideLayout" Target="../slideLayouts/slideLayout32.xml"/><Relationship Id="rId44" Type="http://schemas.openxmlformats.org/officeDocument/2006/relationships/slideLayout" Target="../slideLayouts/slideLayout45.xml"/><Relationship Id="rId52" Type="http://schemas.openxmlformats.org/officeDocument/2006/relationships/slideLayout" Target="../slideLayouts/slideLayout53.xml"/><Relationship Id="rId60" Type="http://schemas.openxmlformats.org/officeDocument/2006/relationships/slideLayout" Target="../slideLayouts/slideLayout61.xml"/><Relationship Id="rId65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Relationship Id="rId27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31.xml"/><Relationship Id="rId35" Type="http://schemas.openxmlformats.org/officeDocument/2006/relationships/slideLayout" Target="../slideLayouts/slideLayout36.xml"/><Relationship Id="rId43" Type="http://schemas.openxmlformats.org/officeDocument/2006/relationships/slideLayout" Target="../slideLayouts/slideLayout44.xml"/><Relationship Id="rId48" Type="http://schemas.openxmlformats.org/officeDocument/2006/relationships/slideLayout" Target="../slideLayouts/slideLayout49.xml"/><Relationship Id="rId56" Type="http://schemas.openxmlformats.org/officeDocument/2006/relationships/slideLayout" Target="../slideLayouts/slideLayout57.xml"/><Relationship Id="rId64" Type="http://schemas.openxmlformats.org/officeDocument/2006/relationships/slideLayout" Target="../slideLayouts/slideLayout65.xml"/><Relationship Id="rId69" Type="http://schemas.openxmlformats.org/officeDocument/2006/relationships/slideLayout" Target="../slideLayouts/slideLayout70.xml"/><Relationship Id="rId8" Type="http://schemas.openxmlformats.org/officeDocument/2006/relationships/slideLayout" Target="../slideLayouts/slideLayout9.xml"/><Relationship Id="rId51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5" Type="http://schemas.openxmlformats.org/officeDocument/2006/relationships/slideLayout" Target="../slideLayouts/slideLayout26.xml"/><Relationship Id="rId33" Type="http://schemas.openxmlformats.org/officeDocument/2006/relationships/slideLayout" Target="../slideLayouts/slideLayout34.xml"/><Relationship Id="rId38" Type="http://schemas.openxmlformats.org/officeDocument/2006/relationships/slideLayout" Target="../slideLayouts/slideLayout39.xml"/><Relationship Id="rId46" Type="http://schemas.openxmlformats.org/officeDocument/2006/relationships/slideLayout" Target="../slideLayouts/slideLayout47.xml"/><Relationship Id="rId59" Type="http://schemas.openxmlformats.org/officeDocument/2006/relationships/slideLayout" Target="../slideLayouts/slideLayout60.xml"/><Relationship Id="rId67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21.xml"/><Relationship Id="rId41" Type="http://schemas.openxmlformats.org/officeDocument/2006/relationships/slideLayout" Target="../slideLayouts/slideLayout42.xml"/><Relationship Id="rId54" Type="http://schemas.openxmlformats.org/officeDocument/2006/relationships/slideLayout" Target="../slideLayouts/slideLayout55.xml"/><Relationship Id="rId62" Type="http://schemas.openxmlformats.org/officeDocument/2006/relationships/slideLayout" Target="../slideLayouts/slideLayout63.xml"/><Relationship Id="rId7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8.xml"/><Relationship Id="rId26" Type="http://schemas.openxmlformats.org/officeDocument/2006/relationships/slideLayout" Target="../slideLayouts/slideLayout96.xml"/><Relationship Id="rId39" Type="http://schemas.openxmlformats.org/officeDocument/2006/relationships/slideLayout" Target="../slideLayouts/slideLayout109.xml"/><Relationship Id="rId21" Type="http://schemas.openxmlformats.org/officeDocument/2006/relationships/slideLayout" Target="../slideLayouts/slideLayout91.xml"/><Relationship Id="rId34" Type="http://schemas.openxmlformats.org/officeDocument/2006/relationships/slideLayout" Target="../slideLayouts/slideLayout104.xml"/><Relationship Id="rId42" Type="http://schemas.openxmlformats.org/officeDocument/2006/relationships/slideLayout" Target="../slideLayouts/slideLayout112.xml"/><Relationship Id="rId47" Type="http://schemas.openxmlformats.org/officeDocument/2006/relationships/slideLayout" Target="../slideLayouts/slideLayout117.xml"/><Relationship Id="rId50" Type="http://schemas.openxmlformats.org/officeDocument/2006/relationships/slideLayout" Target="../slideLayouts/slideLayout120.xml"/><Relationship Id="rId55" Type="http://schemas.openxmlformats.org/officeDocument/2006/relationships/theme" Target="../theme/theme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5" Type="http://schemas.openxmlformats.org/officeDocument/2006/relationships/slideLayout" Target="../slideLayouts/slideLayout95.xml"/><Relationship Id="rId33" Type="http://schemas.openxmlformats.org/officeDocument/2006/relationships/slideLayout" Target="../slideLayouts/slideLayout103.xml"/><Relationship Id="rId38" Type="http://schemas.openxmlformats.org/officeDocument/2006/relationships/slideLayout" Target="../slideLayouts/slideLayout108.xml"/><Relationship Id="rId46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20" Type="http://schemas.openxmlformats.org/officeDocument/2006/relationships/slideLayout" Target="../slideLayouts/slideLayout90.xml"/><Relationship Id="rId29" Type="http://schemas.openxmlformats.org/officeDocument/2006/relationships/slideLayout" Target="../slideLayouts/slideLayout99.xml"/><Relationship Id="rId41" Type="http://schemas.openxmlformats.org/officeDocument/2006/relationships/slideLayout" Target="../slideLayouts/slideLayout111.xml"/><Relationship Id="rId54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24" Type="http://schemas.openxmlformats.org/officeDocument/2006/relationships/slideLayout" Target="../slideLayouts/slideLayout94.xml"/><Relationship Id="rId32" Type="http://schemas.openxmlformats.org/officeDocument/2006/relationships/slideLayout" Target="../slideLayouts/slideLayout102.xml"/><Relationship Id="rId37" Type="http://schemas.openxmlformats.org/officeDocument/2006/relationships/slideLayout" Target="../slideLayouts/slideLayout107.xml"/><Relationship Id="rId40" Type="http://schemas.openxmlformats.org/officeDocument/2006/relationships/slideLayout" Target="../slideLayouts/slideLayout110.xml"/><Relationship Id="rId45" Type="http://schemas.openxmlformats.org/officeDocument/2006/relationships/slideLayout" Target="../slideLayouts/slideLayout115.xml"/><Relationship Id="rId53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23" Type="http://schemas.openxmlformats.org/officeDocument/2006/relationships/slideLayout" Target="../slideLayouts/slideLayout93.xml"/><Relationship Id="rId28" Type="http://schemas.openxmlformats.org/officeDocument/2006/relationships/slideLayout" Target="../slideLayouts/slideLayout98.xml"/><Relationship Id="rId36" Type="http://schemas.openxmlformats.org/officeDocument/2006/relationships/slideLayout" Target="../slideLayouts/slideLayout106.xml"/><Relationship Id="rId49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89.xml"/><Relationship Id="rId31" Type="http://schemas.openxmlformats.org/officeDocument/2006/relationships/slideLayout" Target="../slideLayouts/slideLayout101.xml"/><Relationship Id="rId44" Type="http://schemas.openxmlformats.org/officeDocument/2006/relationships/slideLayout" Target="../slideLayouts/slideLayout114.xml"/><Relationship Id="rId52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Relationship Id="rId22" Type="http://schemas.openxmlformats.org/officeDocument/2006/relationships/slideLayout" Target="../slideLayouts/slideLayout92.xml"/><Relationship Id="rId27" Type="http://schemas.openxmlformats.org/officeDocument/2006/relationships/slideLayout" Target="../slideLayouts/slideLayout97.xml"/><Relationship Id="rId30" Type="http://schemas.openxmlformats.org/officeDocument/2006/relationships/slideLayout" Target="../slideLayouts/slideLayout100.xml"/><Relationship Id="rId35" Type="http://schemas.openxmlformats.org/officeDocument/2006/relationships/slideLayout" Target="../slideLayouts/slideLayout105.xml"/><Relationship Id="rId43" Type="http://schemas.openxmlformats.org/officeDocument/2006/relationships/slideLayout" Target="../slideLayouts/slideLayout113.xml"/><Relationship Id="rId48" Type="http://schemas.openxmlformats.org/officeDocument/2006/relationships/slideLayout" Target="../slideLayouts/slideLayout118.xml"/><Relationship Id="rId8" Type="http://schemas.openxmlformats.org/officeDocument/2006/relationships/slideLayout" Target="../slideLayouts/slideLayout78.xml"/><Relationship Id="rId51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7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E3BD5A-0D4F-4206-B1A9-B03D31ED3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Boneyard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079655-5349-4F7F-BA83-007DC7233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47550-1DE5-4A6D-9F18-B8331483E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92345-A738-4023-88A1-035CE20BF5FC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35A157-6514-4B4E-8E75-4484D00E4A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8DCC1-96F2-40ED-AD55-488F1C5C2A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72023-B2C3-462C-B256-DC6CEA517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592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4459E5-26B0-4665-9D0F-2EAEF359F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7"/>
            <a:ext cx="10962640" cy="589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797FB-E63F-47F4-ACB9-735065939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104902"/>
            <a:ext cx="10962640" cy="5072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BC043-5AAB-4389-A4CF-ED3C36DDA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3008" y="6356352"/>
            <a:ext cx="4592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01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706" r:id="rId22"/>
    <p:sldLayoutId id="2147483707" r:id="rId23"/>
    <p:sldLayoutId id="2147483708" r:id="rId24"/>
    <p:sldLayoutId id="2147483709" r:id="rId25"/>
    <p:sldLayoutId id="2147483710" r:id="rId26"/>
    <p:sldLayoutId id="2147483711" r:id="rId27"/>
    <p:sldLayoutId id="2147483712" r:id="rId28"/>
    <p:sldLayoutId id="2147483713" r:id="rId29"/>
    <p:sldLayoutId id="2147483714" r:id="rId30"/>
    <p:sldLayoutId id="2147483715" r:id="rId31"/>
    <p:sldLayoutId id="2147483716" r:id="rId32"/>
    <p:sldLayoutId id="2147483717" r:id="rId33"/>
    <p:sldLayoutId id="2147483718" r:id="rId34"/>
    <p:sldLayoutId id="2147483719" r:id="rId35"/>
    <p:sldLayoutId id="2147483720" r:id="rId36"/>
    <p:sldLayoutId id="2147483721" r:id="rId37"/>
    <p:sldLayoutId id="2147483722" r:id="rId38"/>
    <p:sldLayoutId id="2147483723" r:id="rId39"/>
    <p:sldLayoutId id="2147483724" r:id="rId40"/>
    <p:sldLayoutId id="2147483725" r:id="rId41"/>
    <p:sldLayoutId id="2147483726" r:id="rId42"/>
    <p:sldLayoutId id="2147483727" r:id="rId43"/>
    <p:sldLayoutId id="2147483728" r:id="rId44"/>
    <p:sldLayoutId id="2147483729" r:id="rId45"/>
    <p:sldLayoutId id="2147483730" r:id="rId46"/>
    <p:sldLayoutId id="2147483731" r:id="rId47"/>
    <p:sldLayoutId id="2147483732" r:id="rId48"/>
    <p:sldLayoutId id="2147483733" r:id="rId49"/>
    <p:sldLayoutId id="2147483734" r:id="rId50"/>
    <p:sldLayoutId id="2147483735" r:id="rId51"/>
    <p:sldLayoutId id="2147483736" r:id="rId52"/>
    <p:sldLayoutId id="2147483737" r:id="rId53"/>
    <p:sldLayoutId id="2147483738" r:id="rId54"/>
    <p:sldLayoutId id="2147483739" r:id="rId55"/>
    <p:sldLayoutId id="2147483740" r:id="rId56"/>
    <p:sldLayoutId id="2147483741" r:id="rId57"/>
    <p:sldLayoutId id="2147483742" r:id="rId58"/>
    <p:sldLayoutId id="2147483743" r:id="rId59"/>
    <p:sldLayoutId id="2147483744" r:id="rId60"/>
    <p:sldLayoutId id="2147483745" r:id="rId61"/>
    <p:sldLayoutId id="2147483695" r:id="rId62"/>
    <p:sldLayoutId id="2147483696" r:id="rId63"/>
    <p:sldLayoutId id="2147483697" r:id="rId64"/>
    <p:sldLayoutId id="2147483700" r:id="rId65"/>
    <p:sldLayoutId id="2147483701" r:id="rId66"/>
    <p:sldLayoutId id="2147483702" r:id="rId67"/>
    <p:sldLayoutId id="2147483703" r:id="rId68"/>
    <p:sldLayoutId id="2147483704" r:id="rId69"/>
  </p:sldLayoutIdLst>
  <p:hf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3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464998" indent="-226945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753837" indent="-226945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029979" indent="-214249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6923" indent="-214249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51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4459E5-26B0-4665-9D0F-2EAEF359F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7"/>
            <a:ext cx="10962640" cy="589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797FB-E63F-47F4-ACB9-735065939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104902"/>
            <a:ext cx="10962640" cy="5072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BC043-5AAB-4389-A4CF-ED3C36DDA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3008" y="6356352"/>
            <a:ext cx="4592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644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  <p:sldLayoutId id="2147483780" r:id="rId19"/>
    <p:sldLayoutId id="2147483781" r:id="rId20"/>
    <p:sldLayoutId id="2147483782" r:id="rId21"/>
    <p:sldLayoutId id="2147483783" r:id="rId22"/>
    <p:sldLayoutId id="2147483784" r:id="rId23"/>
    <p:sldLayoutId id="2147483785" r:id="rId24"/>
    <p:sldLayoutId id="2147483786" r:id="rId25"/>
    <p:sldLayoutId id="2147483787" r:id="rId26"/>
    <p:sldLayoutId id="2147483788" r:id="rId27"/>
    <p:sldLayoutId id="2147483789" r:id="rId28"/>
    <p:sldLayoutId id="2147483790" r:id="rId29"/>
    <p:sldLayoutId id="2147483791" r:id="rId30"/>
    <p:sldLayoutId id="2147483792" r:id="rId31"/>
    <p:sldLayoutId id="2147483793" r:id="rId32"/>
    <p:sldLayoutId id="2147483794" r:id="rId33"/>
    <p:sldLayoutId id="2147483795" r:id="rId34"/>
    <p:sldLayoutId id="2147483796" r:id="rId35"/>
    <p:sldLayoutId id="2147483797" r:id="rId36"/>
    <p:sldLayoutId id="2147483798" r:id="rId37"/>
    <p:sldLayoutId id="2147483799" r:id="rId38"/>
    <p:sldLayoutId id="2147483800" r:id="rId39"/>
    <p:sldLayoutId id="2147483801" r:id="rId40"/>
    <p:sldLayoutId id="2147483802" r:id="rId41"/>
    <p:sldLayoutId id="2147483803" r:id="rId42"/>
    <p:sldLayoutId id="2147483804" r:id="rId43"/>
    <p:sldLayoutId id="2147483805" r:id="rId44"/>
    <p:sldLayoutId id="2147483806" r:id="rId45"/>
    <p:sldLayoutId id="2147483807" r:id="rId46"/>
    <p:sldLayoutId id="2147483808" r:id="rId47"/>
    <p:sldLayoutId id="2147483809" r:id="rId48"/>
    <p:sldLayoutId id="2147483810" r:id="rId49"/>
    <p:sldLayoutId id="2147483813" r:id="rId50"/>
    <p:sldLayoutId id="2147483814" r:id="rId51"/>
    <p:sldLayoutId id="2147483815" r:id="rId52"/>
    <p:sldLayoutId id="2147483816" r:id="rId53"/>
    <p:sldLayoutId id="2147483817" r:id="rId54"/>
  </p:sldLayoutIdLst>
  <p:hf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3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464998" indent="-226945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753837" indent="-226945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029979" indent="-214249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6923" indent="-214249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4459E5-26B0-4665-9D0F-2EAEF359F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7"/>
            <a:ext cx="10962640" cy="589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797FB-E63F-47F4-ACB9-735065939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104902"/>
            <a:ext cx="10962640" cy="5072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BC043-5AAB-4389-A4CF-ED3C36DDA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3008" y="6356352"/>
            <a:ext cx="4592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F6EEA8A-7DD5-4B47-82F9-2617BF385E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500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6" r:id="rId12"/>
    <p:sldLayoutId id="2147483847" r:id="rId13"/>
    <p:sldLayoutId id="2147483848" r:id="rId14"/>
    <p:sldLayoutId id="2147483849" r:id="rId15"/>
  </p:sldLayoutIdLst>
  <p:hf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3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399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464998" indent="-226945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999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753837" indent="-226945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799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029979" indent="-214249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1256923" indent="-214249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98C2CCB6-A1F1-79AA-A360-806CCEDF26CE}"/>
              </a:ext>
            </a:extLst>
          </p:cNvPr>
          <p:cNvSpPr/>
          <p:nvPr/>
        </p:nvSpPr>
        <p:spPr>
          <a:xfrm>
            <a:off x="1219200" y="13699"/>
            <a:ext cx="10241280" cy="6400800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>
                <a:ln w="19050">
                  <a:solidFill>
                    <a:schemeClr val="bg1"/>
                  </a:solidFill>
                </a:ln>
                <a:solidFill>
                  <a:srgbClr val="FF9933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BV FAMILY FEUD</a:t>
            </a:r>
          </a:p>
        </p:txBody>
      </p:sp>
    </p:spTree>
    <p:extLst>
      <p:ext uri="{BB962C8B-B14F-4D97-AF65-F5344CB8AC3E}">
        <p14:creationId xmlns:p14="http://schemas.microsoft.com/office/powerpoint/2010/main" val="3138132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B0AEAF29-97F7-E551-0C67-DB9E7ED9114E}"/>
              </a:ext>
            </a:extLst>
          </p:cNvPr>
          <p:cNvGrpSpPr/>
          <p:nvPr/>
        </p:nvGrpSpPr>
        <p:grpSpPr>
          <a:xfrm>
            <a:off x="1066800" y="2209800"/>
            <a:ext cx="4875048" cy="1240316"/>
            <a:chOff x="1066800" y="1621316"/>
            <a:chExt cx="4875048" cy="124031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AE08950-A280-EAB1-AF79-523D16C14E5D}"/>
                </a:ext>
              </a:extLst>
            </p:cNvPr>
            <p:cNvSpPr/>
            <p:nvPr/>
          </p:nvSpPr>
          <p:spPr>
            <a:xfrm>
              <a:off x="1066800" y="1621316"/>
              <a:ext cx="3503915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1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77C51F1-F2E9-4831-5DD8-99132E82ED70}"/>
                </a:ext>
              </a:extLst>
            </p:cNvPr>
            <p:cNvSpPr/>
            <p:nvPr/>
          </p:nvSpPr>
          <p:spPr>
            <a:xfrm>
              <a:off x="4572000" y="1621316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33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8C195E7-1210-FE7E-9F2D-3775E8A10D67}"/>
              </a:ext>
            </a:extLst>
          </p:cNvPr>
          <p:cNvGrpSpPr/>
          <p:nvPr/>
        </p:nvGrpSpPr>
        <p:grpSpPr>
          <a:xfrm>
            <a:off x="1066800" y="3788884"/>
            <a:ext cx="4875048" cy="1240316"/>
            <a:chOff x="1066800" y="3200400"/>
            <a:chExt cx="4875048" cy="124031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EC229DB-D92B-402F-A084-58B6578333CB}"/>
                </a:ext>
              </a:extLst>
            </p:cNvPr>
            <p:cNvSpPr/>
            <p:nvPr/>
          </p:nvSpPr>
          <p:spPr>
            <a:xfrm>
              <a:off x="1066800" y="3200400"/>
              <a:ext cx="350091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2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A5F7117-3EFA-9DA0-4BD9-2F752F918CE6}"/>
                </a:ext>
              </a:extLst>
            </p:cNvPr>
            <p:cNvSpPr/>
            <p:nvPr/>
          </p:nvSpPr>
          <p:spPr>
            <a:xfrm>
              <a:off x="4572000" y="3200400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32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03309A6-A868-E816-5C5B-203297803BE1}"/>
              </a:ext>
            </a:extLst>
          </p:cNvPr>
          <p:cNvGrpSpPr/>
          <p:nvPr/>
        </p:nvGrpSpPr>
        <p:grpSpPr>
          <a:xfrm>
            <a:off x="6400392" y="2214376"/>
            <a:ext cx="4875048" cy="1240316"/>
            <a:chOff x="1066800" y="4779484"/>
            <a:chExt cx="4875048" cy="124031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5499007-9AF1-185C-4E07-15CB0447EF7E}"/>
                </a:ext>
              </a:extLst>
            </p:cNvPr>
            <p:cNvSpPr/>
            <p:nvPr/>
          </p:nvSpPr>
          <p:spPr>
            <a:xfrm>
              <a:off x="1066800" y="4779484"/>
              <a:ext cx="350091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3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443A5DD-10AB-031A-4766-728FBA9B8CEF}"/>
                </a:ext>
              </a:extLst>
            </p:cNvPr>
            <p:cNvSpPr/>
            <p:nvPr/>
          </p:nvSpPr>
          <p:spPr>
            <a:xfrm>
              <a:off x="4572000" y="4779484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24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CF7A38B-B296-05A0-936F-291DE7DB3877}"/>
              </a:ext>
            </a:extLst>
          </p:cNvPr>
          <p:cNvGrpSpPr/>
          <p:nvPr/>
        </p:nvGrpSpPr>
        <p:grpSpPr>
          <a:xfrm>
            <a:off x="6399516" y="3782665"/>
            <a:ext cx="4876333" cy="1240316"/>
            <a:chOff x="6398231" y="1621316"/>
            <a:chExt cx="4876333" cy="1240316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2B020B9-707A-3E22-09CE-F5F00C6E1968}"/>
                </a:ext>
              </a:extLst>
            </p:cNvPr>
            <p:cNvSpPr/>
            <p:nvPr/>
          </p:nvSpPr>
          <p:spPr>
            <a:xfrm>
              <a:off x="6398231" y="1621316"/>
              <a:ext cx="350776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4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ED2DE21-0D71-F429-40ED-1C96C4E85ED6}"/>
                </a:ext>
              </a:extLst>
            </p:cNvPr>
            <p:cNvSpPr/>
            <p:nvPr/>
          </p:nvSpPr>
          <p:spPr>
            <a:xfrm>
              <a:off x="9904716" y="1621316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11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AD83A9F-7CF9-C699-FB79-B21495357C97}"/>
              </a:ext>
            </a:extLst>
          </p:cNvPr>
          <p:cNvGrpSpPr/>
          <p:nvPr/>
        </p:nvGrpSpPr>
        <p:grpSpPr>
          <a:xfrm>
            <a:off x="1066800" y="2209800"/>
            <a:ext cx="4875048" cy="1240316"/>
            <a:chOff x="1066800" y="1621316"/>
            <a:chExt cx="4875048" cy="1240316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F390BD5-0145-B955-7DAD-4A478610040C}"/>
                </a:ext>
              </a:extLst>
            </p:cNvPr>
            <p:cNvSpPr/>
            <p:nvPr/>
          </p:nvSpPr>
          <p:spPr>
            <a:xfrm>
              <a:off x="1066800" y="1621316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1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E2481B8-CFFA-A136-B304-4D5CAA5667FD}"/>
                </a:ext>
              </a:extLst>
            </p:cNvPr>
            <p:cNvSpPr/>
            <p:nvPr/>
          </p:nvSpPr>
          <p:spPr>
            <a:xfrm>
              <a:off x="2970924" y="1698381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 dirty="0"/>
                <a:t>1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1F6860F-6EB1-5F8B-EE8D-540C66E2347A}"/>
              </a:ext>
            </a:extLst>
          </p:cNvPr>
          <p:cNvGrpSpPr/>
          <p:nvPr/>
        </p:nvGrpSpPr>
        <p:grpSpPr>
          <a:xfrm>
            <a:off x="1066800" y="3788884"/>
            <a:ext cx="4875048" cy="1240316"/>
            <a:chOff x="1066800" y="3200400"/>
            <a:chExt cx="4875048" cy="124031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FAE7142-D810-C10D-CCE8-3F447D375685}"/>
                </a:ext>
              </a:extLst>
            </p:cNvPr>
            <p:cNvSpPr/>
            <p:nvPr/>
          </p:nvSpPr>
          <p:spPr>
            <a:xfrm>
              <a:off x="1066800" y="3200400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2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311E029-523D-026B-7773-4F261F7D0D3B}"/>
                </a:ext>
              </a:extLst>
            </p:cNvPr>
            <p:cNvSpPr/>
            <p:nvPr/>
          </p:nvSpPr>
          <p:spPr>
            <a:xfrm>
              <a:off x="2968375" y="3287158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 dirty="0"/>
                <a:t>2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0EE98D2-AF67-48CA-E75E-113C0494FA25}"/>
              </a:ext>
            </a:extLst>
          </p:cNvPr>
          <p:cNvGrpSpPr/>
          <p:nvPr/>
        </p:nvGrpSpPr>
        <p:grpSpPr>
          <a:xfrm>
            <a:off x="6399516" y="2209800"/>
            <a:ext cx="4875048" cy="1240316"/>
            <a:chOff x="1066800" y="4779484"/>
            <a:chExt cx="4875048" cy="124031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D780ABC-D1C2-9A8A-663D-D9FBC76392F0}"/>
                </a:ext>
              </a:extLst>
            </p:cNvPr>
            <p:cNvSpPr/>
            <p:nvPr/>
          </p:nvSpPr>
          <p:spPr>
            <a:xfrm>
              <a:off x="1066800" y="4779484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3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B2685E0-7F7D-BE2A-5EE0-1A3B2D7007BF}"/>
                </a:ext>
              </a:extLst>
            </p:cNvPr>
            <p:cNvSpPr/>
            <p:nvPr/>
          </p:nvSpPr>
          <p:spPr>
            <a:xfrm>
              <a:off x="2964950" y="4866242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3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3B0F3E5-BDF1-0E7C-006C-74AF0432BBBB}"/>
              </a:ext>
            </a:extLst>
          </p:cNvPr>
          <p:cNvGrpSpPr/>
          <p:nvPr/>
        </p:nvGrpSpPr>
        <p:grpSpPr>
          <a:xfrm>
            <a:off x="6399516" y="3786883"/>
            <a:ext cx="4875048" cy="1240316"/>
            <a:chOff x="6400800" y="1621316"/>
            <a:chExt cx="4875048" cy="124031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835F7D7-E0AC-1D38-A4FE-AA78DA8C5874}"/>
                </a:ext>
              </a:extLst>
            </p:cNvPr>
            <p:cNvSpPr/>
            <p:nvPr/>
          </p:nvSpPr>
          <p:spPr>
            <a:xfrm>
              <a:off x="6400800" y="1621316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4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EEB2E04-F6C0-D5C4-8C02-E50AE488115B}"/>
                </a:ext>
              </a:extLst>
            </p:cNvPr>
            <p:cNvSpPr/>
            <p:nvPr/>
          </p:nvSpPr>
          <p:spPr>
            <a:xfrm>
              <a:off x="8305800" y="1710368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EF27390-3B68-683B-CCEE-43071865A522}"/>
              </a:ext>
            </a:extLst>
          </p:cNvPr>
          <p:cNvSpPr txBox="1"/>
          <p:nvPr/>
        </p:nvSpPr>
        <p:spPr>
          <a:xfrm>
            <a:off x="11202083" y="6106955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E33F8D-BC1A-5438-8DCE-FA8B7A33EB5B}"/>
              </a:ext>
            </a:extLst>
          </p:cNvPr>
          <p:cNvSpPr txBox="1"/>
          <p:nvPr/>
        </p:nvSpPr>
        <p:spPr>
          <a:xfrm>
            <a:off x="11201400" y="6096000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176A2B-9C70-6449-941B-F77EF6E6F9ED}"/>
              </a:ext>
            </a:extLst>
          </p:cNvPr>
          <p:cNvSpPr txBox="1"/>
          <p:nvPr/>
        </p:nvSpPr>
        <p:spPr>
          <a:xfrm>
            <a:off x="10285288" y="6118245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EF6E84-2B8A-CDCD-CD02-81ABDCEFF640}"/>
              </a:ext>
            </a:extLst>
          </p:cNvPr>
          <p:cNvSpPr txBox="1"/>
          <p:nvPr/>
        </p:nvSpPr>
        <p:spPr>
          <a:xfrm>
            <a:off x="10281824" y="6118244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8DFF7EB-01F4-8AD7-6C1B-2B44C0AB0E5B}"/>
              </a:ext>
            </a:extLst>
          </p:cNvPr>
          <p:cNvSpPr/>
          <p:nvPr/>
        </p:nvSpPr>
        <p:spPr>
          <a:xfrm>
            <a:off x="1066800" y="457200"/>
            <a:ext cx="102090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As employee-owners, together, we _____.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72C252-406E-AA8A-220E-2CED2FB8E758}"/>
              </a:ext>
            </a:extLst>
          </p:cNvPr>
          <p:cNvSpPr txBox="1"/>
          <p:nvPr/>
        </p:nvSpPr>
        <p:spPr>
          <a:xfrm>
            <a:off x="5640512" y="3562852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5D5D60-6F1E-516E-A20F-9E59FAF63209}"/>
              </a:ext>
            </a:extLst>
          </p:cNvPr>
          <p:cNvSpPr txBox="1"/>
          <p:nvPr/>
        </p:nvSpPr>
        <p:spPr>
          <a:xfrm>
            <a:off x="9220200" y="6118246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0666AE-2599-11C4-804C-FCBD3E0E1F8D}"/>
              </a:ext>
            </a:extLst>
          </p:cNvPr>
          <p:cNvSpPr txBox="1"/>
          <p:nvPr/>
        </p:nvSpPr>
        <p:spPr>
          <a:xfrm>
            <a:off x="9220200" y="6118245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03719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B0AEAF29-97F7-E551-0C67-DB9E7ED9114E}"/>
              </a:ext>
            </a:extLst>
          </p:cNvPr>
          <p:cNvGrpSpPr/>
          <p:nvPr/>
        </p:nvGrpSpPr>
        <p:grpSpPr>
          <a:xfrm>
            <a:off x="1066800" y="1621316"/>
            <a:ext cx="4875048" cy="1240316"/>
            <a:chOff x="1066800" y="1621316"/>
            <a:chExt cx="4875048" cy="124031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AE08950-A280-EAB1-AF79-523D16C14E5D}"/>
                </a:ext>
              </a:extLst>
            </p:cNvPr>
            <p:cNvSpPr/>
            <p:nvPr/>
          </p:nvSpPr>
          <p:spPr>
            <a:xfrm>
              <a:off x="1066800" y="1621316"/>
              <a:ext cx="3503915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1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77C51F1-F2E9-4831-5DD8-99132E82ED70}"/>
                </a:ext>
              </a:extLst>
            </p:cNvPr>
            <p:cNvSpPr/>
            <p:nvPr/>
          </p:nvSpPr>
          <p:spPr>
            <a:xfrm>
              <a:off x="4572000" y="1621316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41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8C195E7-1210-FE7E-9F2D-3775E8A10D67}"/>
              </a:ext>
            </a:extLst>
          </p:cNvPr>
          <p:cNvGrpSpPr/>
          <p:nvPr/>
        </p:nvGrpSpPr>
        <p:grpSpPr>
          <a:xfrm>
            <a:off x="1066800" y="3200400"/>
            <a:ext cx="4875048" cy="1240316"/>
            <a:chOff x="1066800" y="3200400"/>
            <a:chExt cx="4875048" cy="124031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EC229DB-D92B-402F-A084-58B6578333CB}"/>
                </a:ext>
              </a:extLst>
            </p:cNvPr>
            <p:cNvSpPr/>
            <p:nvPr/>
          </p:nvSpPr>
          <p:spPr>
            <a:xfrm>
              <a:off x="1066800" y="3200400"/>
              <a:ext cx="350091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2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A5F7117-3EFA-9DA0-4BD9-2F752F918CE6}"/>
                </a:ext>
              </a:extLst>
            </p:cNvPr>
            <p:cNvSpPr/>
            <p:nvPr/>
          </p:nvSpPr>
          <p:spPr>
            <a:xfrm>
              <a:off x="4572000" y="3200400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21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03309A6-A868-E816-5C5B-203297803BE1}"/>
              </a:ext>
            </a:extLst>
          </p:cNvPr>
          <p:cNvGrpSpPr/>
          <p:nvPr/>
        </p:nvGrpSpPr>
        <p:grpSpPr>
          <a:xfrm>
            <a:off x="1066800" y="4779484"/>
            <a:ext cx="4875048" cy="1240316"/>
            <a:chOff x="1066800" y="4779484"/>
            <a:chExt cx="4875048" cy="124031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5499007-9AF1-185C-4E07-15CB0447EF7E}"/>
                </a:ext>
              </a:extLst>
            </p:cNvPr>
            <p:cNvSpPr/>
            <p:nvPr/>
          </p:nvSpPr>
          <p:spPr>
            <a:xfrm>
              <a:off x="1066800" y="4779484"/>
              <a:ext cx="350091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3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443A5DD-10AB-031A-4766-728FBA9B8CEF}"/>
                </a:ext>
              </a:extLst>
            </p:cNvPr>
            <p:cNvSpPr/>
            <p:nvPr/>
          </p:nvSpPr>
          <p:spPr>
            <a:xfrm>
              <a:off x="4572000" y="4779484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20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CF7A38B-B296-05A0-936F-291DE7DB3877}"/>
              </a:ext>
            </a:extLst>
          </p:cNvPr>
          <p:cNvGrpSpPr/>
          <p:nvPr/>
        </p:nvGrpSpPr>
        <p:grpSpPr>
          <a:xfrm>
            <a:off x="6398231" y="1621316"/>
            <a:ext cx="4876333" cy="1240316"/>
            <a:chOff x="6398231" y="1621316"/>
            <a:chExt cx="4876333" cy="1240316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2B020B9-707A-3E22-09CE-F5F00C6E1968}"/>
                </a:ext>
              </a:extLst>
            </p:cNvPr>
            <p:cNvSpPr/>
            <p:nvPr/>
          </p:nvSpPr>
          <p:spPr>
            <a:xfrm>
              <a:off x="6398231" y="1621316"/>
              <a:ext cx="350776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4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ED2DE21-0D71-F429-40ED-1C96C4E85ED6}"/>
                </a:ext>
              </a:extLst>
            </p:cNvPr>
            <p:cNvSpPr/>
            <p:nvPr/>
          </p:nvSpPr>
          <p:spPr>
            <a:xfrm>
              <a:off x="9904716" y="1621316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9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E8B77A3-A977-7A82-04CE-C751C337C4F9}"/>
              </a:ext>
            </a:extLst>
          </p:cNvPr>
          <p:cNvGrpSpPr/>
          <p:nvPr/>
        </p:nvGrpSpPr>
        <p:grpSpPr>
          <a:xfrm>
            <a:off x="6398231" y="3200400"/>
            <a:ext cx="4870767" cy="1240316"/>
            <a:chOff x="6398231" y="3200400"/>
            <a:chExt cx="4870767" cy="1240316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4C1CAA4-286D-31B8-6051-F0EE44E37321}"/>
                </a:ext>
              </a:extLst>
            </p:cNvPr>
            <p:cNvSpPr/>
            <p:nvPr/>
          </p:nvSpPr>
          <p:spPr>
            <a:xfrm>
              <a:off x="6398231" y="3200400"/>
              <a:ext cx="349406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5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23EEC07-EE4E-F148-A863-354EE870CF8A}"/>
                </a:ext>
              </a:extLst>
            </p:cNvPr>
            <p:cNvSpPr/>
            <p:nvPr/>
          </p:nvSpPr>
          <p:spPr>
            <a:xfrm>
              <a:off x="9899150" y="3200400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5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4CB273D-EA74-C574-AEE5-CFAE230CD974}"/>
              </a:ext>
            </a:extLst>
          </p:cNvPr>
          <p:cNvGrpSpPr/>
          <p:nvPr/>
        </p:nvGrpSpPr>
        <p:grpSpPr>
          <a:xfrm>
            <a:off x="6398231" y="4779484"/>
            <a:ext cx="4877617" cy="1240316"/>
            <a:chOff x="6398231" y="4779484"/>
            <a:chExt cx="4877617" cy="1240316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1FBFC93-BB04-0202-77E6-944261C8BCE1}"/>
                </a:ext>
              </a:extLst>
            </p:cNvPr>
            <p:cNvSpPr/>
            <p:nvPr/>
          </p:nvSpPr>
          <p:spPr>
            <a:xfrm>
              <a:off x="6398231" y="4779484"/>
              <a:ext cx="349406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6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94FED24-3235-AA6F-27CC-6E1A0101797C}"/>
                </a:ext>
              </a:extLst>
            </p:cNvPr>
            <p:cNvSpPr/>
            <p:nvPr/>
          </p:nvSpPr>
          <p:spPr>
            <a:xfrm>
              <a:off x="9906000" y="4779484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4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AD83A9F-7CF9-C699-FB79-B21495357C97}"/>
              </a:ext>
            </a:extLst>
          </p:cNvPr>
          <p:cNvGrpSpPr/>
          <p:nvPr/>
        </p:nvGrpSpPr>
        <p:grpSpPr>
          <a:xfrm>
            <a:off x="1066800" y="1621316"/>
            <a:ext cx="4875048" cy="1240316"/>
            <a:chOff x="1066800" y="1621316"/>
            <a:chExt cx="4875048" cy="1240316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F390BD5-0145-B955-7DAD-4A478610040C}"/>
                </a:ext>
              </a:extLst>
            </p:cNvPr>
            <p:cNvSpPr/>
            <p:nvPr/>
          </p:nvSpPr>
          <p:spPr>
            <a:xfrm>
              <a:off x="1066800" y="1621316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1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E2481B8-CFFA-A136-B304-4D5CAA5667FD}"/>
                </a:ext>
              </a:extLst>
            </p:cNvPr>
            <p:cNvSpPr/>
            <p:nvPr/>
          </p:nvSpPr>
          <p:spPr>
            <a:xfrm>
              <a:off x="2970924" y="1698381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1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1F6860F-6EB1-5F8B-EE8D-540C66E2347A}"/>
              </a:ext>
            </a:extLst>
          </p:cNvPr>
          <p:cNvGrpSpPr/>
          <p:nvPr/>
        </p:nvGrpSpPr>
        <p:grpSpPr>
          <a:xfrm>
            <a:off x="1066800" y="3200400"/>
            <a:ext cx="4875048" cy="1240316"/>
            <a:chOff x="1066800" y="3200400"/>
            <a:chExt cx="4875048" cy="124031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FAE7142-D810-C10D-CCE8-3F447D375685}"/>
                </a:ext>
              </a:extLst>
            </p:cNvPr>
            <p:cNvSpPr/>
            <p:nvPr/>
          </p:nvSpPr>
          <p:spPr>
            <a:xfrm>
              <a:off x="1066800" y="3200400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2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311E029-523D-026B-7773-4F261F7D0D3B}"/>
                </a:ext>
              </a:extLst>
            </p:cNvPr>
            <p:cNvSpPr/>
            <p:nvPr/>
          </p:nvSpPr>
          <p:spPr>
            <a:xfrm>
              <a:off x="2968375" y="3287158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2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0EE98D2-AF67-48CA-E75E-113C0494FA25}"/>
              </a:ext>
            </a:extLst>
          </p:cNvPr>
          <p:cNvGrpSpPr/>
          <p:nvPr/>
        </p:nvGrpSpPr>
        <p:grpSpPr>
          <a:xfrm>
            <a:off x="1066800" y="4779484"/>
            <a:ext cx="4875048" cy="1240316"/>
            <a:chOff x="1066800" y="4779484"/>
            <a:chExt cx="4875048" cy="124031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D780ABC-D1C2-9A8A-663D-D9FBC76392F0}"/>
                </a:ext>
              </a:extLst>
            </p:cNvPr>
            <p:cNvSpPr/>
            <p:nvPr/>
          </p:nvSpPr>
          <p:spPr>
            <a:xfrm>
              <a:off x="1066800" y="4779484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3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B2685E0-7F7D-BE2A-5EE0-1A3B2D7007BF}"/>
                </a:ext>
              </a:extLst>
            </p:cNvPr>
            <p:cNvSpPr/>
            <p:nvPr/>
          </p:nvSpPr>
          <p:spPr>
            <a:xfrm>
              <a:off x="2964950" y="4866242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3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3B0F3E5-BDF1-0E7C-006C-74AF0432BBBB}"/>
              </a:ext>
            </a:extLst>
          </p:cNvPr>
          <p:cNvGrpSpPr/>
          <p:nvPr/>
        </p:nvGrpSpPr>
        <p:grpSpPr>
          <a:xfrm>
            <a:off x="6400800" y="1621316"/>
            <a:ext cx="4875048" cy="1240316"/>
            <a:chOff x="6400800" y="1621316"/>
            <a:chExt cx="4875048" cy="124031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835F7D7-E0AC-1D38-A4FE-AA78DA8C5874}"/>
                </a:ext>
              </a:extLst>
            </p:cNvPr>
            <p:cNvSpPr/>
            <p:nvPr/>
          </p:nvSpPr>
          <p:spPr>
            <a:xfrm>
              <a:off x="6400800" y="1621316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4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EEB2E04-F6C0-D5C4-8C02-E50AE488115B}"/>
                </a:ext>
              </a:extLst>
            </p:cNvPr>
            <p:cNvSpPr/>
            <p:nvPr/>
          </p:nvSpPr>
          <p:spPr>
            <a:xfrm>
              <a:off x="8305800" y="1710368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4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BF00C12-123C-58E4-50ED-33DEAC038058}"/>
              </a:ext>
            </a:extLst>
          </p:cNvPr>
          <p:cNvGrpSpPr/>
          <p:nvPr/>
        </p:nvGrpSpPr>
        <p:grpSpPr>
          <a:xfrm>
            <a:off x="6400800" y="3200400"/>
            <a:ext cx="4875048" cy="1240316"/>
            <a:chOff x="6400800" y="3200400"/>
            <a:chExt cx="4875048" cy="124031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28D868-8DEC-565F-3128-ADBC04147731}"/>
                </a:ext>
              </a:extLst>
            </p:cNvPr>
            <p:cNvSpPr/>
            <p:nvPr/>
          </p:nvSpPr>
          <p:spPr>
            <a:xfrm>
              <a:off x="6400800" y="3200400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5</a:t>
              </a: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2AC2BC23-5E36-CA7E-1AAC-488716763C3F}"/>
                </a:ext>
              </a:extLst>
            </p:cNvPr>
            <p:cNvSpPr/>
            <p:nvPr/>
          </p:nvSpPr>
          <p:spPr>
            <a:xfrm>
              <a:off x="8304924" y="3287158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5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1025C09-A051-1DBA-CFF7-F85A0A2D492E}"/>
              </a:ext>
            </a:extLst>
          </p:cNvPr>
          <p:cNvGrpSpPr/>
          <p:nvPr/>
        </p:nvGrpSpPr>
        <p:grpSpPr>
          <a:xfrm>
            <a:off x="6400800" y="4779484"/>
            <a:ext cx="4875048" cy="1240316"/>
            <a:chOff x="6400800" y="4779484"/>
            <a:chExt cx="4875048" cy="124031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37101ED-1B88-C239-6142-0B764B341144}"/>
                </a:ext>
              </a:extLst>
            </p:cNvPr>
            <p:cNvSpPr/>
            <p:nvPr/>
          </p:nvSpPr>
          <p:spPr>
            <a:xfrm>
              <a:off x="6400800" y="4779484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6</a:t>
              </a: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F3CD62F-5DEC-8A0D-4C94-F41B9E124FDF}"/>
                </a:ext>
              </a:extLst>
            </p:cNvPr>
            <p:cNvSpPr/>
            <p:nvPr/>
          </p:nvSpPr>
          <p:spPr>
            <a:xfrm>
              <a:off x="8305800" y="4866242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6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EF27390-3B68-683B-CCEE-43071865A522}"/>
              </a:ext>
            </a:extLst>
          </p:cNvPr>
          <p:cNvSpPr txBox="1"/>
          <p:nvPr/>
        </p:nvSpPr>
        <p:spPr>
          <a:xfrm>
            <a:off x="11202083" y="6106955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E33F8D-BC1A-5438-8DCE-FA8B7A33EB5B}"/>
              </a:ext>
            </a:extLst>
          </p:cNvPr>
          <p:cNvSpPr txBox="1"/>
          <p:nvPr/>
        </p:nvSpPr>
        <p:spPr>
          <a:xfrm>
            <a:off x="11205547" y="6101311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176A2B-9C70-6449-941B-F77EF6E6F9ED}"/>
              </a:ext>
            </a:extLst>
          </p:cNvPr>
          <p:cNvSpPr txBox="1"/>
          <p:nvPr/>
        </p:nvSpPr>
        <p:spPr>
          <a:xfrm>
            <a:off x="10285288" y="6118245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EF6E84-2B8A-CDCD-CD02-81ABDCEFF640}"/>
              </a:ext>
            </a:extLst>
          </p:cNvPr>
          <p:cNvSpPr txBox="1"/>
          <p:nvPr/>
        </p:nvSpPr>
        <p:spPr>
          <a:xfrm>
            <a:off x="10281824" y="6118244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8DFF7EB-01F4-8AD7-6C1B-2B44C0AB0E5B}"/>
              </a:ext>
            </a:extLst>
          </p:cNvPr>
          <p:cNvSpPr/>
          <p:nvPr/>
        </p:nvSpPr>
        <p:spPr>
          <a:xfrm>
            <a:off x="1066800" y="457200"/>
            <a:ext cx="102090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What type of information can you find on the Employee Ownership site?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72C252-406E-AA8A-220E-2CED2FB8E758}"/>
              </a:ext>
            </a:extLst>
          </p:cNvPr>
          <p:cNvSpPr txBox="1"/>
          <p:nvPr/>
        </p:nvSpPr>
        <p:spPr>
          <a:xfrm>
            <a:off x="5640512" y="2974368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5D5D60-6F1E-516E-A20F-9E59FAF63209}"/>
              </a:ext>
            </a:extLst>
          </p:cNvPr>
          <p:cNvSpPr txBox="1"/>
          <p:nvPr/>
        </p:nvSpPr>
        <p:spPr>
          <a:xfrm>
            <a:off x="9220200" y="6118246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0666AE-2599-11C4-804C-FCBD3E0E1F8D}"/>
              </a:ext>
            </a:extLst>
          </p:cNvPr>
          <p:cNvSpPr txBox="1"/>
          <p:nvPr/>
        </p:nvSpPr>
        <p:spPr>
          <a:xfrm>
            <a:off x="9220200" y="6118245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8595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B0AEAF29-97F7-E551-0C67-DB9E7ED9114E}"/>
              </a:ext>
            </a:extLst>
          </p:cNvPr>
          <p:cNvGrpSpPr/>
          <p:nvPr/>
        </p:nvGrpSpPr>
        <p:grpSpPr>
          <a:xfrm>
            <a:off x="1066800" y="1621316"/>
            <a:ext cx="4875048" cy="1240316"/>
            <a:chOff x="1066800" y="1621316"/>
            <a:chExt cx="4875048" cy="124031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AE08950-A280-EAB1-AF79-523D16C14E5D}"/>
                </a:ext>
              </a:extLst>
            </p:cNvPr>
            <p:cNvSpPr/>
            <p:nvPr/>
          </p:nvSpPr>
          <p:spPr>
            <a:xfrm>
              <a:off x="1066800" y="1621316"/>
              <a:ext cx="3503915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1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77C51F1-F2E9-4831-5DD8-99132E82ED70}"/>
                </a:ext>
              </a:extLst>
            </p:cNvPr>
            <p:cNvSpPr/>
            <p:nvPr/>
          </p:nvSpPr>
          <p:spPr>
            <a:xfrm>
              <a:off x="4572000" y="1621316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52</a:t>
              </a:r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8C195E7-1210-FE7E-9F2D-3775E8A10D67}"/>
              </a:ext>
            </a:extLst>
          </p:cNvPr>
          <p:cNvGrpSpPr/>
          <p:nvPr/>
        </p:nvGrpSpPr>
        <p:grpSpPr>
          <a:xfrm>
            <a:off x="1066800" y="3200400"/>
            <a:ext cx="4875048" cy="1240316"/>
            <a:chOff x="1066800" y="3200400"/>
            <a:chExt cx="4875048" cy="124031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EC229DB-D92B-402F-A084-58B6578333CB}"/>
                </a:ext>
              </a:extLst>
            </p:cNvPr>
            <p:cNvSpPr/>
            <p:nvPr/>
          </p:nvSpPr>
          <p:spPr>
            <a:xfrm>
              <a:off x="1066800" y="3200400"/>
              <a:ext cx="350091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2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A5F7117-3EFA-9DA0-4BD9-2F752F918CE6}"/>
                </a:ext>
              </a:extLst>
            </p:cNvPr>
            <p:cNvSpPr/>
            <p:nvPr/>
          </p:nvSpPr>
          <p:spPr>
            <a:xfrm>
              <a:off x="4572000" y="3200400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20</a:t>
              </a:r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03309A6-A868-E816-5C5B-203297803BE1}"/>
              </a:ext>
            </a:extLst>
          </p:cNvPr>
          <p:cNvGrpSpPr/>
          <p:nvPr/>
        </p:nvGrpSpPr>
        <p:grpSpPr>
          <a:xfrm>
            <a:off x="1066800" y="4779484"/>
            <a:ext cx="4875048" cy="1240316"/>
            <a:chOff x="1066800" y="4779484"/>
            <a:chExt cx="4875048" cy="124031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5499007-9AF1-185C-4E07-15CB0447EF7E}"/>
                </a:ext>
              </a:extLst>
            </p:cNvPr>
            <p:cNvSpPr/>
            <p:nvPr/>
          </p:nvSpPr>
          <p:spPr>
            <a:xfrm>
              <a:off x="1066800" y="4779484"/>
              <a:ext cx="350091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3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443A5DD-10AB-031A-4766-728FBA9B8CEF}"/>
                </a:ext>
              </a:extLst>
            </p:cNvPr>
            <p:cNvSpPr/>
            <p:nvPr/>
          </p:nvSpPr>
          <p:spPr>
            <a:xfrm>
              <a:off x="4572000" y="4779484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15</a:t>
              </a:r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CF7A38B-B296-05A0-936F-291DE7DB3877}"/>
              </a:ext>
            </a:extLst>
          </p:cNvPr>
          <p:cNvGrpSpPr/>
          <p:nvPr/>
        </p:nvGrpSpPr>
        <p:grpSpPr>
          <a:xfrm>
            <a:off x="6398231" y="1621316"/>
            <a:ext cx="4876333" cy="1240316"/>
            <a:chOff x="6398231" y="1621316"/>
            <a:chExt cx="4876333" cy="1240316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2B020B9-707A-3E22-09CE-F5F00C6E1968}"/>
                </a:ext>
              </a:extLst>
            </p:cNvPr>
            <p:cNvSpPr/>
            <p:nvPr/>
          </p:nvSpPr>
          <p:spPr>
            <a:xfrm>
              <a:off x="6398231" y="1621316"/>
              <a:ext cx="350776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4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ED2DE21-0D71-F429-40ED-1C96C4E85ED6}"/>
                </a:ext>
              </a:extLst>
            </p:cNvPr>
            <p:cNvSpPr/>
            <p:nvPr/>
          </p:nvSpPr>
          <p:spPr>
            <a:xfrm>
              <a:off x="9904716" y="1621316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9</a:t>
              </a:r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E8B77A3-A977-7A82-04CE-C751C337C4F9}"/>
              </a:ext>
            </a:extLst>
          </p:cNvPr>
          <p:cNvGrpSpPr/>
          <p:nvPr/>
        </p:nvGrpSpPr>
        <p:grpSpPr>
          <a:xfrm>
            <a:off x="6398231" y="3200400"/>
            <a:ext cx="4870767" cy="1240316"/>
            <a:chOff x="6398231" y="3200400"/>
            <a:chExt cx="4870767" cy="1240316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4C1CAA4-286D-31B8-6051-F0EE44E37321}"/>
                </a:ext>
              </a:extLst>
            </p:cNvPr>
            <p:cNvSpPr/>
            <p:nvPr/>
          </p:nvSpPr>
          <p:spPr>
            <a:xfrm>
              <a:off x="6398231" y="3200400"/>
              <a:ext cx="349406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5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23EEC07-EE4E-F148-A863-354EE870CF8A}"/>
                </a:ext>
              </a:extLst>
            </p:cNvPr>
            <p:cNvSpPr/>
            <p:nvPr/>
          </p:nvSpPr>
          <p:spPr>
            <a:xfrm>
              <a:off x="9899150" y="3200400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4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AD83A9F-7CF9-C699-FB79-B21495357C97}"/>
              </a:ext>
            </a:extLst>
          </p:cNvPr>
          <p:cNvGrpSpPr/>
          <p:nvPr/>
        </p:nvGrpSpPr>
        <p:grpSpPr>
          <a:xfrm>
            <a:off x="1066800" y="1621316"/>
            <a:ext cx="4875048" cy="1240316"/>
            <a:chOff x="1066800" y="1621316"/>
            <a:chExt cx="4875048" cy="1240316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F390BD5-0145-B955-7DAD-4A478610040C}"/>
                </a:ext>
              </a:extLst>
            </p:cNvPr>
            <p:cNvSpPr/>
            <p:nvPr/>
          </p:nvSpPr>
          <p:spPr>
            <a:xfrm>
              <a:off x="1066800" y="1621316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1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E2481B8-CFFA-A136-B304-4D5CAA5667FD}"/>
                </a:ext>
              </a:extLst>
            </p:cNvPr>
            <p:cNvSpPr/>
            <p:nvPr/>
          </p:nvSpPr>
          <p:spPr>
            <a:xfrm>
              <a:off x="2970924" y="1698381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1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1F6860F-6EB1-5F8B-EE8D-540C66E2347A}"/>
              </a:ext>
            </a:extLst>
          </p:cNvPr>
          <p:cNvGrpSpPr/>
          <p:nvPr/>
        </p:nvGrpSpPr>
        <p:grpSpPr>
          <a:xfrm>
            <a:off x="1066800" y="3200400"/>
            <a:ext cx="4875048" cy="1240316"/>
            <a:chOff x="1066800" y="3200400"/>
            <a:chExt cx="4875048" cy="124031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FAE7142-D810-C10D-CCE8-3F447D375685}"/>
                </a:ext>
              </a:extLst>
            </p:cNvPr>
            <p:cNvSpPr/>
            <p:nvPr/>
          </p:nvSpPr>
          <p:spPr>
            <a:xfrm>
              <a:off x="1066800" y="3200400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2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311E029-523D-026B-7773-4F261F7D0D3B}"/>
                </a:ext>
              </a:extLst>
            </p:cNvPr>
            <p:cNvSpPr/>
            <p:nvPr/>
          </p:nvSpPr>
          <p:spPr>
            <a:xfrm>
              <a:off x="2968375" y="3287158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2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0EE98D2-AF67-48CA-E75E-113C0494FA25}"/>
              </a:ext>
            </a:extLst>
          </p:cNvPr>
          <p:cNvGrpSpPr/>
          <p:nvPr/>
        </p:nvGrpSpPr>
        <p:grpSpPr>
          <a:xfrm>
            <a:off x="1066800" y="4779484"/>
            <a:ext cx="4875048" cy="1240316"/>
            <a:chOff x="1066800" y="4779484"/>
            <a:chExt cx="4875048" cy="124031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D780ABC-D1C2-9A8A-663D-D9FBC76392F0}"/>
                </a:ext>
              </a:extLst>
            </p:cNvPr>
            <p:cNvSpPr/>
            <p:nvPr/>
          </p:nvSpPr>
          <p:spPr>
            <a:xfrm>
              <a:off x="1066800" y="4779484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3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B2685E0-7F7D-BE2A-5EE0-1A3B2D7007BF}"/>
                </a:ext>
              </a:extLst>
            </p:cNvPr>
            <p:cNvSpPr/>
            <p:nvPr/>
          </p:nvSpPr>
          <p:spPr>
            <a:xfrm>
              <a:off x="2964950" y="4866242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3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3B0F3E5-BDF1-0E7C-006C-74AF0432BBBB}"/>
              </a:ext>
            </a:extLst>
          </p:cNvPr>
          <p:cNvGrpSpPr/>
          <p:nvPr/>
        </p:nvGrpSpPr>
        <p:grpSpPr>
          <a:xfrm>
            <a:off x="6400800" y="1621316"/>
            <a:ext cx="4875048" cy="1240316"/>
            <a:chOff x="6400800" y="1621316"/>
            <a:chExt cx="4875048" cy="124031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835F7D7-E0AC-1D38-A4FE-AA78DA8C5874}"/>
                </a:ext>
              </a:extLst>
            </p:cNvPr>
            <p:cNvSpPr/>
            <p:nvPr/>
          </p:nvSpPr>
          <p:spPr>
            <a:xfrm>
              <a:off x="6400800" y="1621316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4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EEB2E04-F6C0-D5C4-8C02-E50AE488115B}"/>
                </a:ext>
              </a:extLst>
            </p:cNvPr>
            <p:cNvSpPr/>
            <p:nvPr/>
          </p:nvSpPr>
          <p:spPr>
            <a:xfrm>
              <a:off x="8305800" y="1710368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4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BF00C12-123C-58E4-50ED-33DEAC038058}"/>
              </a:ext>
            </a:extLst>
          </p:cNvPr>
          <p:cNvGrpSpPr/>
          <p:nvPr/>
        </p:nvGrpSpPr>
        <p:grpSpPr>
          <a:xfrm>
            <a:off x="6400800" y="3200400"/>
            <a:ext cx="4875048" cy="1240316"/>
            <a:chOff x="6400800" y="3200400"/>
            <a:chExt cx="4875048" cy="124031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28D868-8DEC-565F-3128-ADBC04147731}"/>
                </a:ext>
              </a:extLst>
            </p:cNvPr>
            <p:cNvSpPr/>
            <p:nvPr/>
          </p:nvSpPr>
          <p:spPr>
            <a:xfrm>
              <a:off x="6400800" y="3200400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5</a:t>
              </a: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2AC2BC23-5E36-CA7E-1AAC-488716763C3F}"/>
                </a:ext>
              </a:extLst>
            </p:cNvPr>
            <p:cNvSpPr/>
            <p:nvPr/>
          </p:nvSpPr>
          <p:spPr>
            <a:xfrm>
              <a:off x="8304924" y="3287158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5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EF27390-3B68-683B-CCEE-43071865A522}"/>
              </a:ext>
            </a:extLst>
          </p:cNvPr>
          <p:cNvSpPr txBox="1"/>
          <p:nvPr/>
        </p:nvSpPr>
        <p:spPr>
          <a:xfrm>
            <a:off x="11202083" y="6106955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E33F8D-BC1A-5438-8DCE-FA8B7A33EB5B}"/>
              </a:ext>
            </a:extLst>
          </p:cNvPr>
          <p:cNvSpPr txBox="1"/>
          <p:nvPr/>
        </p:nvSpPr>
        <p:spPr>
          <a:xfrm>
            <a:off x="11205547" y="6101311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176A2B-9C70-6449-941B-F77EF6E6F9ED}"/>
              </a:ext>
            </a:extLst>
          </p:cNvPr>
          <p:cNvSpPr txBox="1"/>
          <p:nvPr/>
        </p:nvSpPr>
        <p:spPr>
          <a:xfrm>
            <a:off x="10285288" y="6118245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EF6E84-2B8A-CDCD-CD02-81ABDCEFF640}"/>
              </a:ext>
            </a:extLst>
          </p:cNvPr>
          <p:cNvSpPr txBox="1"/>
          <p:nvPr/>
        </p:nvSpPr>
        <p:spPr>
          <a:xfrm>
            <a:off x="10281824" y="6118244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8DFF7EB-01F4-8AD7-6C1B-2B44C0AB0E5B}"/>
              </a:ext>
            </a:extLst>
          </p:cNvPr>
          <p:cNvSpPr/>
          <p:nvPr/>
        </p:nvSpPr>
        <p:spPr>
          <a:xfrm>
            <a:off x="1066800" y="457200"/>
            <a:ext cx="102090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Name [a leader’s name] </a:t>
            </a:r>
            <a:r>
              <a:rPr lang="en-US" sz="3200"/>
              <a:t>favorite food</a:t>
            </a:r>
            <a:r>
              <a:rPr lang="en-US" sz="32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72C252-406E-AA8A-220E-2CED2FB8E758}"/>
              </a:ext>
            </a:extLst>
          </p:cNvPr>
          <p:cNvSpPr txBox="1"/>
          <p:nvPr/>
        </p:nvSpPr>
        <p:spPr>
          <a:xfrm>
            <a:off x="5640512" y="2974368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5D5D60-6F1E-516E-A20F-9E59FAF63209}"/>
              </a:ext>
            </a:extLst>
          </p:cNvPr>
          <p:cNvSpPr txBox="1"/>
          <p:nvPr/>
        </p:nvSpPr>
        <p:spPr>
          <a:xfrm>
            <a:off x="9220200" y="6118246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0666AE-2599-11C4-804C-FCBD3E0E1F8D}"/>
              </a:ext>
            </a:extLst>
          </p:cNvPr>
          <p:cNvSpPr txBox="1"/>
          <p:nvPr/>
        </p:nvSpPr>
        <p:spPr>
          <a:xfrm>
            <a:off x="9220200" y="6118245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24105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B0AEAF29-97F7-E551-0C67-DB9E7ED9114E}"/>
              </a:ext>
            </a:extLst>
          </p:cNvPr>
          <p:cNvGrpSpPr/>
          <p:nvPr/>
        </p:nvGrpSpPr>
        <p:grpSpPr>
          <a:xfrm>
            <a:off x="1066800" y="1621316"/>
            <a:ext cx="4875048" cy="1240316"/>
            <a:chOff x="1066800" y="1621316"/>
            <a:chExt cx="4875048" cy="124031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AE08950-A280-EAB1-AF79-523D16C14E5D}"/>
                </a:ext>
              </a:extLst>
            </p:cNvPr>
            <p:cNvSpPr/>
            <p:nvPr/>
          </p:nvSpPr>
          <p:spPr>
            <a:xfrm>
              <a:off x="1066800" y="1621316"/>
              <a:ext cx="3503915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1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77C51F1-F2E9-4831-5DD8-99132E82ED70}"/>
                </a:ext>
              </a:extLst>
            </p:cNvPr>
            <p:cNvSpPr/>
            <p:nvPr/>
          </p:nvSpPr>
          <p:spPr>
            <a:xfrm>
              <a:off x="4572000" y="1621316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36</a:t>
              </a:r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8C195E7-1210-FE7E-9F2D-3775E8A10D67}"/>
              </a:ext>
            </a:extLst>
          </p:cNvPr>
          <p:cNvGrpSpPr/>
          <p:nvPr/>
        </p:nvGrpSpPr>
        <p:grpSpPr>
          <a:xfrm>
            <a:off x="1066800" y="3200400"/>
            <a:ext cx="4875048" cy="1240316"/>
            <a:chOff x="1066800" y="3200400"/>
            <a:chExt cx="4875048" cy="124031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EC229DB-D92B-402F-A084-58B6578333CB}"/>
                </a:ext>
              </a:extLst>
            </p:cNvPr>
            <p:cNvSpPr/>
            <p:nvPr/>
          </p:nvSpPr>
          <p:spPr>
            <a:xfrm>
              <a:off x="1066800" y="3200400"/>
              <a:ext cx="350091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2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A5F7117-3EFA-9DA0-4BD9-2F752F918CE6}"/>
                </a:ext>
              </a:extLst>
            </p:cNvPr>
            <p:cNvSpPr/>
            <p:nvPr/>
          </p:nvSpPr>
          <p:spPr>
            <a:xfrm>
              <a:off x="4572000" y="3200400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22</a:t>
              </a:r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03309A6-A868-E816-5C5B-203297803BE1}"/>
              </a:ext>
            </a:extLst>
          </p:cNvPr>
          <p:cNvGrpSpPr/>
          <p:nvPr/>
        </p:nvGrpSpPr>
        <p:grpSpPr>
          <a:xfrm>
            <a:off x="1066800" y="4779484"/>
            <a:ext cx="4875048" cy="1240316"/>
            <a:chOff x="1066800" y="4779484"/>
            <a:chExt cx="4875048" cy="124031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5499007-9AF1-185C-4E07-15CB0447EF7E}"/>
                </a:ext>
              </a:extLst>
            </p:cNvPr>
            <p:cNvSpPr/>
            <p:nvPr/>
          </p:nvSpPr>
          <p:spPr>
            <a:xfrm>
              <a:off x="1066800" y="4779484"/>
              <a:ext cx="350091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3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443A5DD-10AB-031A-4766-728FBA9B8CEF}"/>
                </a:ext>
              </a:extLst>
            </p:cNvPr>
            <p:cNvSpPr/>
            <p:nvPr/>
          </p:nvSpPr>
          <p:spPr>
            <a:xfrm>
              <a:off x="4572000" y="4779484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16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CF7A38B-B296-05A0-936F-291DE7DB3877}"/>
              </a:ext>
            </a:extLst>
          </p:cNvPr>
          <p:cNvGrpSpPr/>
          <p:nvPr/>
        </p:nvGrpSpPr>
        <p:grpSpPr>
          <a:xfrm>
            <a:off x="6398231" y="1621316"/>
            <a:ext cx="4876333" cy="1240316"/>
            <a:chOff x="6398231" y="1621316"/>
            <a:chExt cx="4876333" cy="1240316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2B020B9-707A-3E22-09CE-F5F00C6E1968}"/>
                </a:ext>
              </a:extLst>
            </p:cNvPr>
            <p:cNvSpPr/>
            <p:nvPr/>
          </p:nvSpPr>
          <p:spPr>
            <a:xfrm>
              <a:off x="6398231" y="1621316"/>
              <a:ext cx="350776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4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ED2DE21-0D71-F429-40ED-1C96C4E85ED6}"/>
                </a:ext>
              </a:extLst>
            </p:cNvPr>
            <p:cNvSpPr/>
            <p:nvPr/>
          </p:nvSpPr>
          <p:spPr>
            <a:xfrm>
              <a:off x="9904716" y="1621316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11</a:t>
              </a:r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E8B77A3-A977-7A82-04CE-C751C337C4F9}"/>
              </a:ext>
            </a:extLst>
          </p:cNvPr>
          <p:cNvGrpSpPr/>
          <p:nvPr/>
        </p:nvGrpSpPr>
        <p:grpSpPr>
          <a:xfrm>
            <a:off x="6398231" y="3200400"/>
            <a:ext cx="4870767" cy="1240316"/>
            <a:chOff x="6398231" y="3200400"/>
            <a:chExt cx="4870767" cy="1240316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4C1CAA4-286D-31B8-6051-F0EE44E37321}"/>
                </a:ext>
              </a:extLst>
            </p:cNvPr>
            <p:cNvSpPr/>
            <p:nvPr/>
          </p:nvSpPr>
          <p:spPr>
            <a:xfrm>
              <a:off x="6398231" y="3200400"/>
              <a:ext cx="349406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5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23EEC07-EE4E-F148-A863-354EE870CF8A}"/>
                </a:ext>
              </a:extLst>
            </p:cNvPr>
            <p:cNvSpPr/>
            <p:nvPr/>
          </p:nvSpPr>
          <p:spPr>
            <a:xfrm>
              <a:off x="9899150" y="3200400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10</a:t>
              </a:r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4CB273D-EA74-C574-AEE5-CFAE230CD974}"/>
              </a:ext>
            </a:extLst>
          </p:cNvPr>
          <p:cNvGrpSpPr/>
          <p:nvPr/>
        </p:nvGrpSpPr>
        <p:grpSpPr>
          <a:xfrm>
            <a:off x="6398231" y="4779484"/>
            <a:ext cx="4877617" cy="1240316"/>
            <a:chOff x="6398231" y="4779484"/>
            <a:chExt cx="4877617" cy="1240316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1FBFC93-BB04-0202-77E6-944261C8BCE1}"/>
                </a:ext>
              </a:extLst>
            </p:cNvPr>
            <p:cNvSpPr/>
            <p:nvPr/>
          </p:nvSpPr>
          <p:spPr>
            <a:xfrm>
              <a:off x="6398231" y="4779484"/>
              <a:ext cx="349406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6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94FED24-3235-AA6F-27CC-6E1A0101797C}"/>
                </a:ext>
              </a:extLst>
            </p:cNvPr>
            <p:cNvSpPr/>
            <p:nvPr/>
          </p:nvSpPr>
          <p:spPr>
            <a:xfrm>
              <a:off x="9906000" y="4779484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5</a:t>
              </a:r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AD83A9F-7CF9-C699-FB79-B21495357C97}"/>
              </a:ext>
            </a:extLst>
          </p:cNvPr>
          <p:cNvGrpSpPr/>
          <p:nvPr/>
        </p:nvGrpSpPr>
        <p:grpSpPr>
          <a:xfrm>
            <a:off x="1066800" y="1621316"/>
            <a:ext cx="4875048" cy="1240316"/>
            <a:chOff x="1066800" y="1621316"/>
            <a:chExt cx="4875048" cy="1240316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F390BD5-0145-B955-7DAD-4A478610040C}"/>
                </a:ext>
              </a:extLst>
            </p:cNvPr>
            <p:cNvSpPr/>
            <p:nvPr/>
          </p:nvSpPr>
          <p:spPr>
            <a:xfrm>
              <a:off x="1066800" y="1621316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1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E2481B8-CFFA-A136-B304-4D5CAA5667FD}"/>
                </a:ext>
              </a:extLst>
            </p:cNvPr>
            <p:cNvSpPr/>
            <p:nvPr/>
          </p:nvSpPr>
          <p:spPr>
            <a:xfrm>
              <a:off x="2970924" y="1698381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1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1F6860F-6EB1-5F8B-EE8D-540C66E2347A}"/>
              </a:ext>
            </a:extLst>
          </p:cNvPr>
          <p:cNvGrpSpPr/>
          <p:nvPr/>
        </p:nvGrpSpPr>
        <p:grpSpPr>
          <a:xfrm>
            <a:off x="1066800" y="3200400"/>
            <a:ext cx="4875048" cy="1240316"/>
            <a:chOff x="1066800" y="3200400"/>
            <a:chExt cx="4875048" cy="124031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FAE7142-D810-C10D-CCE8-3F447D375685}"/>
                </a:ext>
              </a:extLst>
            </p:cNvPr>
            <p:cNvSpPr/>
            <p:nvPr/>
          </p:nvSpPr>
          <p:spPr>
            <a:xfrm>
              <a:off x="1066800" y="3200400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2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311E029-523D-026B-7773-4F261F7D0D3B}"/>
                </a:ext>
              </a:extLst>
            </p:cNvPr>
            <p:cNvSpPr/>
            <p:nvPr/>
          </p:nvSpPr>
          <p:spPr>
            <a:xfrm>
              <a:off x="2968375" y="3287158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2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0EE98D2-AF67-48CA-E75E-113C0494FA25}"/>
              </a:ext>
            </a:extLst>
          </p:cNvPr>
          <p:cNvGrpSpPr/>
          <p:nvPr/>
        </p:nvGrpSpPr>
        <p:grpSpPr>
          <a:xfrm>
            <a:off x="1066800" y="4779484"/>
            <a:ext cx="4875048" cy="1240316"/>
            <a:chOff x="1066800" y="4779484"/>
            <a:chExt cx="4875048" cy="124031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D780ABC-D1C2-9A8A-663D-D9FBC76392F0}"/>
                </a:ext>
              </a:extLst>
            </p:cNvPr>
            <p:cNvSpPr/>
            <p:nvPr/>
          </p:nvSpPr>
          <p:spPr>
            <a:xfrm>
              <a:off x="1066800" y="4779484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3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B2685E0-7F7D-BE2A-5EE0-1A3B2D7007BF}"/>
                </a:ext>
              </a:extLst>
            </p:cNvPr>
            <p:cNvSpPr/>
            <p:nvPr/>
          </p:nvSpPr>
          <p:spPr>
            <a:xfrm>
              <a:off x="2964950" y="4866242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3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3B0F3E5-BDF1-0E7C-006C-74AF0432BBBB}"/>
              </a:ext>
            </a:extLst>
          </p:cNvPr>
          <p:cNvGrpSpPr/>
          <p:nvPr/>
        </p:nvGrpSpPr>
        <p:grpSpPr>
          <a:xfrm>
            <a:off x="6400800" y="1621316"/>
            <a:ext cx="4875048" cy="1240316"/>
            <a:chOff x="6400800" y="1621316"/>
            <a:chExt cx="4875048" cy="124031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835F7D7-E0AC-1D38-A4FE-AA78DA8C5874}"/>
                </a:ext>
              </a:extLst>
            </p:cNvPr>
            <p:cNvSpPr/>
            <p:nvPr/>
          </p:nvSpPr>
          <p:spPr>
            <a:xfrm>
              <a:off x="6400800" y="1621316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4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EEB2E04-F6C0-D5C4-8C02-E50AE488115B}"/>
                </a:ext>
              </a:extLst>
            </p:cNvPr>
            <p:cNvSpPr/>
            <p:nvPr/>
          </p:nvSpPr>
          <p:spPr>
            <a:xfrm>
              <a:off x="8305800" y="1710368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4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BF00C12-123C-58E4-50ED-33DEAC038058}"/>
              </a:ext>
            </a:extLst>
          </p:cNvPr>
          <p:cNvGrpSpPr/>
          <p:nvPr/>
        </p:nvGrpSpPr>
        <p:grpSpPr>
          <a:xfrm>
            <a:off x="6400800" y="3200400"/>
            <a:ext cx="4875048" cy="1240316"/>
            <a:chOff x="6400800" y="3200400"/>
            <a:chExt cx="4875048" cy="124031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28D868-8DEC-565F-3128-ADBC04147731}"/>
                </a:ext>
              </a:extLst>
            </p:cNvPr>
            <p:cNvSpPr/>
            <p:nvPr/>
          </p:nvSpPr>
          <p:spPr>
            <a:xfrm>
              <a:off x="6400800" y="3200400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5</a:t>
              </a: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2AC2BC23-5E36-CA7E-1AAC-488716763C3F}"/>
                </a:ext>
              </a:extLst>
            </p:cNvPr>
            <p:cNvSpPr/>
            <p:nvPr/>
          </p:nvSpPr>
          <p:spPr>
            <a:xfrm>
              <a:off x="8304924" y="3287158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5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1025C09-A051-1DBA-CFF7-F85A0A2D492E}"/>
              </a:ext>
            </a:extLst>
          </p:cNvPr>
          <p:cNvGrpSpPr/>
          <p:nvPr/>
        </p:nvGrpSpPr>
        <p:grpSpPr>
          <a:xfrm>
            <a:off x="6400800" y="4779484"/>
            <a:ext cx="4875048" cy="1240316"/>
            <a:chOff x="6400800" y="4779484"/>
            <a:chExt cx="4875048" cy="124031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37101ED-1B88-C239-6142-0B764B341144}"/>
                </a:ext>
              </a:extLst>
            </p:cNvPr>
            <p:cNvSpPr/>
            <p:nvPr/>
          </p:nvSpPr>
          <p:spPr>
            <a:xfrm>
              <a:off x="6400800" y="4779484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6</a:t>
              </a: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F3CD62F-5DEC-8A0D-4C94-F41B9E124FDF}"/>
                </a:ext>
              </a:extLst>
            </p:cNvPr>
            <p:cNvSpPr/>
            <p:nvPr/>
          </p:nvSpPr>
          <p:spPr>
            <a:xfrm>
              <a:off x="8305800" y="4866242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6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EF27390-3B68-683B-CCEE-43071865A522}"/>
              </a:ext>
            </a:extLst>
          </p:cNvPr>
          <p:cNvSpPr txBox="1"/>
          <p:nvPr/>
        </p:nvSpPr>
        <p:spPr>
          <a:xfrm>
            <a:off x="11197936" y="6106955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E33F8D-BC1A-5438-8DCE-FA8B7A33EB5B}"/>
              </a:ext>
            </a:extLst>
          </p:cNvPr>
          <p:cNvSpPr txBox="1"/>
          <p:nvPr/>
        </p:nvSpPr>
        <p:spPr>
          <a:xfrm>
            <a:off x="11201400" y="6101311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176A2B-9C70-6449-941B-F77EF6E6F9ED}"/>
              </a:ext>
            </a:extLst>
          </p:cNvPr>
          <p:cNvSpPr txBox="1"/>
          <p:nvPr/>
        </p:nvSpPr>
        <p:spPr>
          <a:xfrm>
            <a:off x="10281141" y="6118245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EF6E84-2B8A-CDCD-CD02-81ABDCEFF640}"/>
              </a:ext>
            </a:extLst>
          </p:cNvPr>
          <p:cNvSpPr txBox="1"/>
          <p:nvPr/>
        </p:nvSpPr>
        <p:spPr>
          <a:xfrm>
            <a:off x="10277677" y="6118244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8DFF7EB-01F4-8AD7-6C1B-2B44C0AB0E5B}"/>
              </a:ext>
            </a:extLst>
          </p:cNvPr>
          <p:cNvSpPr/>
          <p:nvPr/>
        </p:nvSpPr>
        <p:spPr>
          <a:xfrm>
            <a:off x="1066800" y="457200"/>
            <a:ext cx="102090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In one word, why are you proud to be an employee-owner?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72C252-406E-AA8A-220E-2CED2FB8E758}"/>
              </a:ext>
            </a:extLst>
          </p:cNvPr>
          <p:cNvSpPr txBox="1"/>
          <p:nvPr/>
        </p:nvSpPr>
        <p:spPr>
          <a:xfrm>
            <a:off x="5640512" y="2974368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5D5D60-6F1E-516E-A20F-9E59FAF63209}"/>
              </a:ext>
            </a:extLst>
          </p:cNvPr>
          <p:cNvSpPr txBox="1"/>
          <p:nvPr/>
        </p:nvSpPr>
        <p:spPr>
          <a:xfrm>
            <a:off x="9216053" y="6118246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0666AE-2599-11C4-804C-FCBD3E0E1F8D}"/>
              </a:ext>
            </a:extLst>
          </p:cNvPr>
          <p:cNvSpPr txBox="1"/>
          <p:nvPr/>
        </p:nvSpPr>
        <p:spPr>
          <a:xfrm>
            <a:off x="9216053" y="6118245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61123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B0AEAF29-97F7-E551-0C67-DB9E7ED9114E}"/>
              </a:ext>
            </a:extLst>
          </p:cNvPr>
          <p:cNvGrpSpPr/>
          <p:nvPr/>
        </p:nvGrpSpPr>
        <p:grpSpPr>
          <a:xfrm>
            <a:off x="1066800" y="1621316"/>
            <a:ext cx="4875048" cy="1240316"/>
            <a:chOff x="1066800" y="1621316"/>
            <a:chExt cx="4875048" cy="124031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AE08950-A280-EAB1-AF79-523D16C14E5D}"/>
                </a:ext>
              </a:extLst>
            </p:cNvPr>
            <p:cNvSpPr/>
            <p:nvPr/>
          </p:nvSpPr>
          <p:spPr>
            <a:xfrm>
              <a:off x="1066800" y="1621316"/>
              <a:ext cx="3503915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1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77C51F1-F2E9-4831-5DD8-99132E82ED70}"/>
                </a:ext>
              </a:extLst>
            </p:cNvPr>
            <p:cNvSpPr/>
            <p:nvPr/>
          </p:nvSpPr>
          <p:spPr>
            <a:xfrm>
              <a:off x="4572000" y="1621316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36</a:t>
              </a:r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8C195E7-1210-FE7E-9F2D-3775E8A10D67}"/>
              </a:ext>
            </a:extLst>
          </p:cNvPr>
          <p:cNvGrpSpPr/>
          <p:nvPr/>
        </p:nvGrpSpPr>
        <p:grpSpPr>
          <a:xfrm>
            <a:off x="1066800" y="3200400"/>
            <a:ext cx="4875048" cy="1240316"/>
            <a:chOff x="1066800" y="3200400"/>
            <a:chExt cx="4875048" cy="124031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EC229DB-D92B-402F-A084-58B6578333CB}"/>
                </a:ext>
              </a:extLst>
            </p:cNvPr>
            <p:cNvSpPr/>
            <p:nvPr/>
          </p:nvSpPr>
          <p:spPr>
            <a:xfrm>
              <a:off x="1066800" y="3200400"/>
              <a:ext cx="350091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2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A5F7117-3EFA-9DA0-4BD9-2F752F918CE6}"/>
                </a:ext>
              </a:extLst>
            </p:cNvPr>
            <p:cNvSpPr/>
            <p:nvPr/>
          </p:nvSpPr>
          <p:spPr>
            <a:xfrm>
              <a:off x="4572000" y="3200400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25</a:t>
              </a:r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03309A6-A868-E816-5C5B-203297803BE1}"/>
              </a:ext>
            </a:extLst>
          </p:cNvPr>
          <p:cNvGrpSpPr/>
          <p:nvPr/>
        </p:nvGrpSpPr>
        <p:grpSpPr>
          <a:xfrm>
            <a:off x="1066800" y="4779484"/>
            <a:ext cx="4875048" cy="1240316"/>
            <a:chOff x="1066800" y="4779484"/>
            <a:chExt cx="4875048" cy="124031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5499007-9AF1-185C-4E07-15CB0447EF7E}"/>
                </a:ext>
              </a:extLst>
            </p:cNvPr>
            <p:cNvSpPr/>
            <p:nvPr/>
          </p:nvSpPr>
          <p:spPr>
            <a:xfrm>
              <a:off x="1066800" y="4779484"/>
              <a:ext cx="350091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3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443A5DD-10AB-031A-4766-728FBA9B8CEF}"/>
                </a:ext>
              </a:extLst>
            </p:cNvPr>
            <p:cNvSpPr/>
            <p:nvPr/>
          </p:nvSpPr>
          <p:spPr>
            <a:xfrm>
              <a:off x="4572000" y="4779484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15</a:t>
              </a:r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CF7A38B-B296-05A0-936F-291DE7DB3877}"/>
              </a:ext>
            </a:extLst>
          </p:cNvPr>
          <p:cNvGrpSpPr/>
          <p:nvPr/>
        </p:nvGrpSpPr>
        <p:grpSpPr>
          <a:xfrm>
            <a:off x="6398231" y="1621316"/>
            <a:ext cx="4876333" cy="1240316"/>
            <a:chOff x="6398231" y="1621316"/>
            <a:chExt cx="4876333" cy="1240316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2B020B9-707A-3E22-09CE-F5F00C6E1968}"/>
                </a:ext>
              </a:extLst>
            </p:cNvPr>
            <p:cNvSpPr/>
            <p:nvPr/>
          </p:nvSpPr>
          <p:spPr>
            <a:xfrm>
              <a:off x="6398231" y="1621316"/>
              <a:ext cx="350776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4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ED2DE21-0D71-F429-40ED-1C96C4E85ED6}"/>
                </a:ext>
              </a:extLst>
            </p:cNvPr>
            <p:cNvSpPr/>
            <p:nvPr/>
          </p:nvSpPr>
          <p:spPr>
            <a:xfrm>
              <a:off x="9904716" y="1621316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10</a:t>
              </a:r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E8B77A3-A977-7A82-04CE-C751C337C4F9}"/>
              </a:ext>
            </a:extLst>
          </p:cNvPr>
          <p:cNvGrpSpPr/>
          <p:nvPr/>
        </p:nvGrpSpPr>
        <p:grpSpPr>
          <a:xfrm>
            <a:off x="6398231" y="3200400"/>
            <a:ext cx="4870767" cy="1240316"/>
            <a:chOff x="6398231" y="3200400"/>
            <a:chExt cx="4870767" cy="1240316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4C1CAA4-286D-31B8-6051-F0EE44E37321}"/>
                </a:ext>
              </a:extLst>
            </p:cNvPr>
            <p:cNvSpPr/>
            <p:nvPr/>
          </p:nvSpPr>
          <p:spPr>
            <a:xfrm>
              <a:off x="6398231" y="3200400"/>
              <a:ext cx="349406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5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23EEC07-EE4E-F148-A863-354EE870CF8A}"/>
                </a:ext>
              </a:extLst>
            </p:cNvPr>
            <p:cNvSpPr/>
            <p:nvPr/>
          </p:nvSpPr>
          <p:spPr>
            <a:xfrm>
              <a:off x="9899150" y="3200400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9</a:t>
              </a:r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4CB273D-EA74-C574-AEE5-CFAE230CD974}"/>
              </a:ext>
            </a:extLst>
          </p:cNvPr>
          <p:cNvGrpSpPr/>
          <p:nvPr/>
        </p:nvGrpSpPr>
        <p:grpSpPr>
          <a:xfrm>
            <a:off x="6398231" y="4779484"/>
            <a:ext cx="4877617" cy="1240316"/>
            <a:chOff x="6398231" y="4779484"/>
            <a:chExt cx="4877617" cy="1240316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1FBFC93-BB04-0202-77E6-944261C8BCE1}"/>
                </a:ext>
              </a:extLst>
            </p:cNvPr>
            <p:cNvSpPr/>
            <p:nvPr/>
          </p:nvSpPr>
          <p:spPr>
            <a:xfrm>
              <a:off x="6398231" y="4779484"/>
              <a:ext cx="3494069" cy="12403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Answer 6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94FED24-3235-AA6F-27CC-6E1A0101797C}"/>
                </a:ext>
              </a:extLst>
            </p:cNvPr>
            <p:cNvSpPr/>
            <p:nvPr/>
          </p:nvSpPr>
          <p:spPr>
            <a:xfrm>
              <a:off x="9906000" y="4779484"/>
              <a:ext cx="1369848" cy="12403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5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AD83A9F-7CF9-C699-FB79-B21495357C97}"/>
              </a:ext>
            </a:extLst>
          </p:cNvPr>
          <p:cNvGrpSpPr/>
          <p:nvPr/>
        </p:nvGrpSpPr>
        <p:grpSpPr>
          <a:xfrm>
            <a:off x="1066800" y="1621316"/>
            <a:ext cx="4875048" cy="1240316"/>
            <a:chOff x="1066800" y="1621316"/>
            <a:chExt cx="4875048" cy="1240316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F390BD5-0145-B955-7DAD-4A478610040C}"/>
                </a:ext>
              </a:extLst>
            </p:cNvPr>
            <p:cNvSpPr/>
            <p:nvPr/>
          </p:nvSpPr>
          <p:spPr>
            <a:xfrm>
              <a:off x="1066800" y="1621316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1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E2481B8-CFFA-A136-B304-4D5CAA5667FD}"/>
                </a:ext>
              </a:extLst>
            </p:cNvPr>
            <p:cNvSpPr/>
            <p:nvPr/>
          </p:nvSpPr>
          <p:spPr>
            <a:xfrm>
              <a:off x="2970924" y="1698381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1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1F6860F-6EB1-5F8B-EE8D-540C66E2347A}"/>
              </a:ext>
            </a:extLst>
          </p:cNvPr>
          <p:cNvGrpSpPr/>
          <p:nvPr/>
        </p:nvGrpSpPr>
        <p:grpSpPr>
          <a:xfrm>
            <a:off x="1066800" y="3200400"/>
            <a:ext cx="4875048" cy="1240316"/>
            <a:chOff x="1066800" y="3200400"/>
            <a:chExt cx="4875048" cy="124031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FAE7142-D810-C10D-CCE8-3F447D375685}"/>
                </a:ext>
              </a:extLst>
            </p:cNvPr>
            <p:cNvSpPr/>
            <p:nvPr/>
          </p:nvSpPr>
          <p:spPr>
            <a:xfrm>
              <a:off x="1066800" y="3200400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2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311E029-523D-026B-7773-4F261F7D0D3B}"/>
                </a:ext>
              </a:extLst>
            </p:cNvPr>
            <p:cNvSpPr/>
            <p:nvPr/>
          </p:nvSpPr>
          <p:spPr>
            <a:xfrm>
              <a:off x="2968375" y="3287158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2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0EE98D2-AF67-48CA-E75E-113C0494FA25}"/>
              </a:ext>
            </a:extLst>
          </p:cNvPr>
          <p:cNvGrpSpPr/>
          <p:nvPr/>
        </p:nvGrpSpPr>
        <p:grpSpPr>
          <a:xfrm>
            <a:off x="1066800" y="4779484"/>
            <a:ext cx="4875048" cy="1240316"/>
            <a:chOff x="1066800" y="4779484"/>
            <a:chExt cx="4875048" cy="124031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D780ABC-D1C2-9A8A-663D-D9FBC76392F0}"/>
                </a:ext>
              </a:extLst>
            </p:cNvPr>
            <p:cNvSpPr/>
            <p:nvPr/>
          </p:nvSpPr>
          <p:spPr>
            <a:xfrm>
              <a:off x="1066800" y="4779484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3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B2685E0-7F7D-BE2A-5EE0-1A3B2D7007BF}"/>
                </a:ext>
              </a:extLst>
            </p:cNvPr>
            <p:cNvSpPr/>
            <p:nvPr/>
          </p:nvSpPr>
          <p:spPr>
            <a:xfrm>
              <a:off x="2964950" y="4866242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3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3B0F3E5-BDF1-0E7C-006C-74AF0432BBBB}"/>
              </a:ext>
            </a:extLst>
          </p:cNvPr>
          <p:cNvGrpSpPr/>
          <p:nvPr/>
        </p:nvGrpSpPr>
        <p:grpSpPr>
          <a:xfrm>
            <a:off x="6400800" y="1621316"/>
            <a:ext cx="4875048" cy="1240316"/>
            <a:chOff x="6400800" y="1621316"/>
            <a:chExt cx="4875048" cy="124031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835F7D7-E0AC-1D38-A4FE-AA78DA8C5874}"/>
                </a:ext>
              </a:extLst>
            </p:cNvPr>
            <p:cNvSpPr/>
            <p:nvPr/>
          </p:nvSpPr>
          <p:spPr>
            <a:xfrm>
              <a:off x="6400800" y="1621316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4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EEB2E04-F6C0-D5C4-8C02-E50AE488115B}"/>
                </a:ext>
              </a:extLst>
            </p:cNvPr>
            <p:cNvSpPr/>
            <p:nvPr/>
          </p:nvSpPr>
          <p:spPr>
            <a:xfrm>
              <a:off x="8305800" y="1710368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4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BF00C12-123C-58E4-50ED-33DEAC038058}"/>
              </a:ext>
            </a:extLst>
          </p:cNvPr>
          <p:cNvGrpSpPr/>
          <p:nvPr/>
        </p:nvGrpSpPr>
        <p:grpSpPr>
          <a:xfrm>
            <a:off x="6400800" y="3200400"/>
            <a:ext cx="4875048" cy="1240316"/>
            <a:chOff x="6400800" y="3200400"/>
            <a:chExt cx="4875048" cy="124031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28D868-8DEC-565F-3128-ADBC04147731}"/>
                </a:ext>
              </a:extLst>
            </p:cNvPr>
            <p:cNvSpPr/>
            <p:nvPr/>
          </p:nvSpPr>
          <p:spPr>
            <a:xfrm>
              <a:off x="6400800" y="3200400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5</a:t>
              </a: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2AC2BC23-5E36-CA7E-1AAC-488716763C3F}"/>
                </a:ext>
              </a:extLst>
            </p:cNvPr>
            <p:cNvSpPr/>
            <p:nvPr/>
          </p:nvSpPr>
          <p:spPr>
            <a:xfrm>
              <a:off x="8304924" y="3287158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5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1025C09-A051-1DBA-CFF7-F85A0A2D492E}"/>
              </a:ext>
            </a:extLst>
          </p:cNvPr>
          <p:cNvGrpSpPr/>
          <p:nvPr/>
        </p:nvGrpSpPr>
        <p:grpSpPr>
          <a:xfrm>
            <a:off x="6400800" y="4779484"/>
            <a:ext cx="4875048" cy="1240316"/>
            <a:chOff x="6400800" y="4779484"/>
            <a:chExt cx="4875048" cy="124031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37101ED-1B88-C239-6142-0B764B341144}"/>
                </a:ext>
              </a:extLst>
            </p:cNvPr>
            <p:cNvSpPr/>
            <p:nvPr/>
          </p:nvSpPr>
          <p:spPr>
            <a:xfrm>
              <a:off x="6400800" y="4779484"/>
              <a:ext cx="4875048" cy="1240316"/>
            </a:xfrm>
            <a:prstGeom prst="rect">
              <a:avLst/>
            </a:prstGeom>
            <a:solidFill>
              <a:srgbClr val="006EE6"/>
            </a:solidFill>
            <a:ln w="28575">
              <a:solidFill>
                <a:schemeClr val="accent1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 w="38100">
                    <a:solidFill>
                      <a:schemeClr val="bg2"/>
                    </a:solidFill>
                  </a:ln>
                  <a:solidFill>
                    <a:schemeClr val="bg2"/>
                  </a:solidFill>
                </a:rPr>
                <a:t>6</a:t>
              </a: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F3CD62F-5DEC-8A0D-4C94-F41B9E124FDF}"/>
                </a:ext>
              </a:extLst>
            </p:cNvPr>
            <p:cNvSpPr/>
            <p:nvPr/>
          </p:nvSpPr>
          <p:spPr>
            <a:xfrm>
              <a:off x="8305800" y="4866242"/>
              <a:ext cx="1066800" cy="10668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6</a:t>
              </a: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68DFF7EB-01F4-8AD7-6C1B-2B44C0AB0E5B}"/>
              </a:ext>
            </a:extLst>
          </p:cNvPr>
          <p:cNvSpPr/>
          <p:nvPr/>
        </p:nvSpPr>
        <p:spPr>
          <a:xfrm>
            <a:off x="1066800" y="457200"/>
            <a:ext cx="102090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In one word, what does being an employee-owner mean to you?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72C252-406E-AA8A-220E-2CED2FB8E758}"/>
              </a:ext>
            </a:extLst>
          </p:cNvPr>
          <p:cNvSpPr txBox="1"/>
          <p:nvPr/>
        </p:nvSpPr>
        <p:spPr>
          <a:xfrm>
            <a:off x="5640512" y="2974368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5D6709-2D1B-A125-8856-E4ECAFA2F1C9}"/>
              </a:ext>
            </a:extLst>
          </p:cNvPr>
          <p:cNvSpPr txBox="1"/>
          <p:nvPr/>
        </p:nvSpPr>
        <p:spPr>
          <a:xfrm>
            <a:off x="11197936" y="6106955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67136B-EB4B-6DB8-ABEE-56FF59BCABA9}"/>
              </a:ext>
            </a:extLst>
          </p:cNvPr>
          <p:cNvSpPr txBox="1"/>
          <p:nvPr/>
        </p:nvSpPr>
        <p:spPr>
          <a:xfrm>
            <a:off x="11201400" y="6101311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FB0FDF-F59F-0809-A9EF-A73F69115C7E}"/>
              </a:ext>
            </a:extLst>
          </p:cNvPr>
          <p:cNvSpPr txBox="1"/>
          <p:nvPr/>
        </p:nvSpPr>
        <p:spPr>
          <a:xfrm>
            <a:off x="10281141" y="6118245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386723-814E-71C5-2D67-9F6388C1B0A2}"/>
              </a:ext>
            </a:extLst>
          </p:cNvPr>
          <p:cNvSpPr txBox="1"/>
          <p:nvPr/>
        </p:nvSpPr>
        <p:spPr>
          <a:xfrm>
            <a:off x="10277677" y="6118244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D4398C-A0BC-5C6E-9EED-90008FDFE143}"/>
              </a:ext>
            </a:extLst>
          </p:cNvPr>
          <p:cNvSpPr txBox="1"/>
          <p:nvPr/>
        </p:nvSpPr>
        <p:spPr>
          <a:xfrm>
            <a:off x="9216053" y="6118246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E13EAD-E38D-170D-F21C-773BBA99D2CE}"/>
              </a:ext>
            </a:extLst>
          </p:cNvPr>
          <p:cNvSpPr txBox="1"/>
          <p:nvPr/>
        </p:nvSpPr>
        <p:spPr>
          <a:xfrm>
            <a:off x="9216053" y="6118245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90343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3BVBrandTheme">
  <a:themeElements>
    <a:clrScheme name="22_BV_Brand">
      <a:dk1>
        <a:srgbClr val="2C2A26"/>
      </a:dk1>
      <a:lt1>
        <a:srgbClr val="FFFFFF"/>
      </a:lt1>
      <a:dk2>
        <a:srgbClr val="004998"/>
      </a:dk2>
      <a:lt2>
        <a:srgbClr val="E7E6E6"/>
      </a:lt2>
      <a:accent1>
        <a:srgbClr val="D99B2C"/>
      </a:accent1>
      <a:accent2>
        <a:srgbClr val="1799D6"/>
      </a:accent2>
      <a:accent3>
        <a:srgbClr val="789C49"/>
      </a:accent3>
      <a:accent4>
        <a:srgbClr val="EB6C1E"/>
      </a:accent4>
      <a:accent5>
        <a:srgbClr val="615D9C"/>
      </a:accent5>
      <a:accent6>
        <a:srgbClr val="C33338"/>
      </a:accent6>
      <a:hlink>
        <a:srgbClr val="0563C1"/>
      </a:hlink>
      <a:folHlink>
        <a:srgbClr val="954F72"/>
      </a:folHlink>
    </a:clrScheme>
    <a:fontScheme name="22_BV Brand">
      <a:majorFont>
        <a:latin typeface="Roboto Light"/>
        <a:ea typeface=""/>
        <a:cs typeface=""/>
      </a:majorFont>
      <a:minorFont>
        <a:latin typeface="Roboto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Teal">
      <a:srgbClr val="00AEBC"/>
    </a:custClr>
  </a:custClrLst>
  <a:extLst>
    <a:ext uri="{05A4C25C-085E-4340-85A3-A5531E510DB2}">
      <thm15:themeFamily xmlns:thm15="http://schemas.microsoft.com/office/thememl/2012/main" name="23BVBrandTheme" id="{B78C1A82-C622-144A-90A7-242A509CD193}" vid="{DE4D093D-5209-6940-9223-00C057BD4CB3}"/>
    </a:ext>
  </a:extLst>
</a:theme>
</file>

<file path=ppt/theme/theme3.xml><?xml version="1.0" encoding="utf-8"?>
<a:theme xmlns:a="http://schemas.openxmlformats.org/drawingml/2006/main" name="1_23BVBrandTheme">
  <a:themeElements>
    <a:clrScheme name="22_BV_Brand">
      <a:dk1>
        <a:srgbClr val="2C2A26"/>
      </a:dk1>
      <a:lt1>
        <a:srgbClr val="FFFFFF"/>
      </a:lt1>
      <a:dk2>
        <a:srgbClr val="004998"/>
      </a:dk2>
      <a:lt2>
        <a:srgbClr val="E7E6E6"/>
      </a:lt2>
      <a:accent1>
        <a:srgbClr val="D99B2C"/>
      </a:accent1>
      <a:accent2>
        <a:srgbClr val="1799D6"/>
      </a:accent2>
      <a:accent3>
        <a:srgbClr val="789C49"/>
      </a:accent3>
      <a:accent4>
        <a:srgbClr val="EB6C1E"/>
      </a:accent4>
      <a:accent5>
        <a:srgbClr val="615D9C"/>
      </a:accent5>
      <a:accent6>
        <a:srgbClr val="C33338"/>
      </a:accent6>
      <a:hlink>
        <a:srgbClr val="0563C1"/>
      </a:hlink>
      <a:folHlink>
        <a:srgbClr val="954F72"/>
      </a:folHlink>
    </a:clrScheme>
    <a:fontScheme name="22_BV Brand">
      <a:majorFont>
        <a:latin typeface="Roboto Light"/>
        <a:ea typeface=""/>
        <a:cs typeface=""/>
      </a:majorFont>
      <a:minorFont>
        <a:latin typeface="Roboto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Teal">
      <a:srgbClr val="00AEBC"/>
    </a:custClr>
  </a:custClrLst>
  <a:extLst>
    <a:ext uri="{05A4C25C-085E-4340-85A3-A5531E510DB2}">
      <thm15:themeFamily xmlns:thm15="http://schemas.microsoft.com/office/thememl/2012/main" name="23BVBrandTheme" id="{B78C1A82-C622-144A-90A7-242A509CD193}" vid="{DE4D093D-5209-6940-9223-00C057BD4CB3}"/>
    </a:ext>
  </a:extLst>
</a:theme>
</file>

<file path=ppt/theme/theme4.xml><?xml version="1.0" encoding="utf-8"?>
<a:theme xmlns:a="http://schemas.openxmlformats.org/drawingml/2006/main" name="2_23BVBrandTheme">
  <a:themeElements>
    <a:clrScheme name="22_BV_Brand">
      <a:dk1>
        <a:srgbClr val="2C2A26"/>
      </a:dk1>
      <a:lt1>
        <a:srgbClr val="FFFFFF"/>
      </a:lt1>
      <a:dk2>
        <a:srgbClr val="004998"/>
      </a:dk2>
      <a:lt2>
        <a:srgbClr val="E7E6E6"/>
      </a:lt2>
      <a:accent1>
        <a:srgbClr val="D99B2C"/>
      </a:accent1>
      <a:accent2>
        <a:srgbClr val="1799D6"/>
      </a:accent2>
      <a:accent3>
        <a:srgbClr val="789C49"/>
      </a:accent3>
      <a:accent4>
        <a:srgbClr val="EB6C1E"/>
      </a:accent4>
      <a:accent5>
        <a:srgbClr val="615D9C"/>
      </a:accent5>
      <a:accent6>
        <a:srgbClr val="C33338"/>
      </a:accent6>
      <a:hlink>
        <a:srgbClr val="0563C1"/>
      </a:hlink>
      <a:folHlink>
        <a:srgbClr val="954F72"/>
      </a:folHlink>
    </a:clrScheme>
    <a:fontScheme name="22_BV Brand">
      <a:majorFont>
        <a:latin typeface="Roboto Light"/>
        <a:ea typeface=""/>
        <a:cs typeface=""/>
      </a:majorFont>
      <a:minorFont>
        <a:latin typeface="Roboto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Teal">
      <a:srgbClr val="00AEBC"/>
    </a:custClr>
  </a:custClrLst>
  <a:extLst>
    <a:ext uri="{05A4C25C-085E-4340-85A3-A5531E510DB2}">
      <thm15:themeFamily xmlns:thm15="http://schemas.microsoft.com/office/thememl/2012/main" name="23BV_EmployeeOwned.potx" id="{9FBB20E6-8EC5-B140-9306-5E2F4F4B4762}" vid="{2E192293-D09A-3E48-84C1-55A8220EE11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8E48F5A2A2BC4D9337D3D2B9D661FD" ma:contentTypeVersion="13" ma:contentTypeDescription="Create a new document." ma:contentTypeScope="" ma:versionID="87bfdfcf6c93f182236a3f8ab8ebe2e7">
  <xsd:schema xmlns:xsd="http://www.w3.org/2001/XMLSchema" xmlns:xs="http://www.w3.org/2001/XMLSchema" xmlns:p="http://schemas.microsoft.com/office/2006/metadata/properties" xmlns:ns2="efc8d402-80c3-4d4d-bbf4-e4cda1c56e11" xmlns:ns3="54bb12a1-3811-46c3-aa5c-fbd5eec2e0c8" targetNamespace="http://schemas.microsoft.com/office/2006/metadata/properties" ma:root="true" ma:fieldsID="61c94f5b9b427b6196004239acbb54c1" ns2:_="" ns3:_="">
    <xsd:import namespace="efc8d402-80c3-4d4d-bbf4-e4cda1c56e11"/>
    <xsd:import namespace="54bb12a1-3811-46c3-aa5c-fbd5eec2e0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c8d402-80c3-4d4d-bbf4-e4cda1c56e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bb12a1-3811-46c3-aa5c-fbd5eec2e0c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D8A045-C2AB-4793-8E51-12F86A9550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07C607-4EA9-4C31-8559-E8B9541A46B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048A1F1-DDD0-4658-9647-06DC576EDA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c8d402-80c3-4d4d-bbf4-e4cda1c56e11"/>
    <ds:schemaRef ds:uri="54bb12a1-3811-46c3-aa5c-fbd5eec2e0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229</Words>
  <Application>Microsoft Office PowerPoint</Application>
  <PresentationFormat>Widescreen</PresentationFormat>
  <Paragraphs>150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7" baseType="lpstr">
      <vt:lpstr>Roboto Regular</vt:lpstr>
      <vt:lpstr>Roboto</vt:lpstr>
      <vt:lpstr>Arial</vt:lpstr>
      <vt:lpstr>Calibri</vt:lpstr>
      <vt:lpstr>Calibri Light</vt:lpstr>
      <vt:lpstr>Roboto Light</vt:lpstr>
      <vt:lpstr>Roboto Black</vt:lpstr>
      <vt:lpstr>Custom Design</vt:lpstr>
      <vt:lpstr>23BVBrandTheme</vt:lpstr>
      <vt:lpstr>1_23BVBrandTheme</vt:lpstr>
      <vt:lpstr>2_23BVBrandTheme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Potential Fall Forum PPT Templates</dc:title>
  <dc:creator>Megan Bonwell</dc:creator>
  <cp:lastModifiedBy>Smith, Elizabeth A.</cp:lastModifiedBy>
  <cp:revision>6</cp:revision>
  <dcterms:created xsi:type="dcterms:W3CDTF">2006-08-16T00:00:00Z</dcterms:created>
  <dcterms:modified xsi:type="dcterms:W3CDTF">2024-06-10T21:43:29Z</dcterms:modified>
  <dc:identifier>DAEjdhjYMGM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0x010100938E48F5A2A2BC4D9337D3D2B9D661FD</vt:lpwstr>
  </property>
</Properties>
</file>